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63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3804" initials="1" lastIdx="0" clrIdx="0">
    <p:extLst>
      <p:ext uri="{19B8F6BF-5375-455C-9EA6-DF929625EA0E}">
        <p15:presenceInfo xmlns:p15="http://schemas.microsoft.com/office/powerpoint/2012/main" userId="S-1-5-21-915568037-2826360818-1062434887-20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99"/>
    <a:srgbClr val="6699FF"/>
    <a:srgbClr val="008080"/>
    <a:srgbClr val="33CCCC"/>
    <a:srgbClr val="F26ECF"/>
    <a:srgbClr val="DB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19413" cy="495300"/>
          </a:xfrm>
          <a:prstGeom prst="rect">
            <a:avLst/>
          </a:prstGeom>
        </p:spPr>
        <p:txBody>
          <a:bodyPr vert="horz" lIns="91306" tIns="45654" rIns="91306" bIns="45654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【</a:t>
            </a:r>
            <a:r>
              <a:rPr kumimoji="1" lang="ja-JP" altLang="en-US" smtClean="0"/>
              <a:t>未定稿</a:t>
            </a:r>
            <a:r>
              <a:rPr kumimoji="1" lang="en-US" altLang="ja-JP" smtClean="0"/>
              <a:t>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306" tIns="45654" rIns="91306" bIns="45654" rtlCol="0"/>
          <a:lstStyle>
            <a:lvl1pPr algn="r">
              <a:defRPr sz="1200"/>
            </a:lvl1pPr>
          </a:lstStyle>
          <a:p>
            <a:fld id="{D21CA2FD-B6AA-433B-805C-382712C5362D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371014"/>
            <a:ext cx="2919413" cy="495300"/>
          </a:xfrm>
          <a:prstGeom prst="rect">
            <a:avLst/>
          </a:prstGeom>
        </p:spPr>
        <p:txBody>
          <a:bodyPr vert="horz" lIns="91306" tIns="45654" rIns="91306" bIns="456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306" tIns="45654" rIns="91306" bIns="45654" rtlCol="0" anchor="b"/>
          <a:lstStyle>
            <a:lvl1pPr algn="r">
              <a:defRPr sz="1200"/>
            </a:lvl1pPr>
          </a:lstStyle>
          <a:p>
            <a:fld id="{A514C755-C5C1-4517-AC71-3B0C60411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309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9"/>
            <a:ext cx="2919031" cy="494311"/>
          </a:xfrm>
          <a:prstGeom prst="rect">
            <a:avLst/>
          </a:prstGeom>
        </p:spPr>
        <p:txBody>
          <a:bodyPr vert="horz" lIns="87445" tIns="43723" rIns="87445" bIns="43723" rtlCol="0"/>
          <a:lstStyle>
            <a:lvl1pPr algn="l">
              <a:defRPr sz="1100"/>
            </a:lvl1pPr>
          </a:lstStyle>
          <a:p>
            <a:r>
              <a:rPr kumimoji="1" lang="en-US" altLang="ja-JP" smtClean="0"/>
              <a:t>【</a:t>
            </a:r>
            <a:r>
              <a:rPr kumimoji="1" lang="ja-JP" altLang="en-US" smtClean="0"/>
              <a:t>未定稿</a:t>
            </a:r>
            <a:r>
              <a:rPr kumimoji="1" lang="en-US" altLang="ja-JP" smtClean="0"/>
              <a:t>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36" y="9"/>
            <a:ext cx="2919031" cy="494311"/>
          </a:xfrm>
          <a:prstGeom prst="rect">
            <a:avLst/>
          </a:prstGeom>
        </p:spPr>
        <p:txBody>
          <a:bodyPr vert="horz" lIns="87445" tIns="43723" rIns="87445" bIns="43723" rtlCol="0"/>
          <a:lstStyle>
            <a:lvl1pPr algn="r">
              <a:defRPr sz="1100"/>
            </a:lvl1pPr>
          </a:lstStyle>
          <a:p>
            <a:fld id="{1C538C9E-93E0-4E62-A1CF-9F9C6F4A609B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45" tIns="43723" rIns="87445" bIns="437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85" y="4748747"/>
            <a:ext cx="5389213" cy="3884086"/>
          </a:xfrm>
          <a:prstGeom prst="rect">
            <a:avLst/>
          </a:prstGeom>
        </p:spPr>
        <p:txBody>
          <a:bodyPr vert="horz" lIns="87445" tIns="43723" rIns="87445" bIns="4372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372012"/>
            <a:ext cx="2919031" cy="494311"/>
          </a:xfrm>
          <a:prstGeom prst="rect">
            <a:avLst/>
          </a:prstGeom>
        </p:spPr>
        <p:txBody>
          <a:bodyPr vert="horz" lIns="87445" tIns="43723" rIns="87445" bIns="4372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36" y="9372012"/>
            <a:ext cx="2919031" cy="494311"/>
          </a:xfrm>
          <a:prstGeom prst="rect">
            <a:avLst/>
          </a:prstGeom>
        </p:spPr>
        <p:txBody>
          <a:bodyPr vert="horz" lIns="87445" tIns="43723" rIns="87445" bIns="43723" rtlCol="0" anchor="b"/>
          <a:lstStyle>
            <a:lvl1pPr algn="r">
              <a:defRPr sz="1100"/>
            </a:lvl1pPr>
          </a:lstStyle>
          <a:p>
            <a:fld id="{E48F6784-F012-4527-BC60-793E08FDD4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50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F6784-F012-4527-BC60-793E08FDD4C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19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F6784-F012-4527-BC60-793E08FDD4C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9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12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07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0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55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0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0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7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6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92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B281-F006-4E00-AD16-242BD9F1A2D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E51F-37A7-42FD-8A9A-233E77830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-5213"/>
            <a:ext cx="6858000" cy="105986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016" y="148164"/>
            <a:ext cx="391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こおりやま</a:t>
            </a:r>
            <a:r>
              <a:rPr lang="ja-JP" alt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か</a:t>
            </a:r>
            <a:r>
              <a:rPr lang="ja-JP" alt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ら</a:t>
            </a:r>
            <a:r>
              <a:rPr kumimoji="1" lang="en-US" altLang="ja-JP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SDG</a:t>
            </a:r>
            <a:r>
              <a:rPr kumimoji="1" lang="ja-JP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ｓ</a:t>
            </a:r>
            <a:endParaRPr kumimoji="1" lang="ja-JP" altLang="en-US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45919" y="19678"/>
            <a:ext cx="2276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2019</a:t>
            </a:r>
            <a:r>
              <a:rPr lang="ja-JP" altLang="en-US" sz="10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年</a:t>
            </a:r>
            <a:r>
              <a:rPr lang="en-US" altLang="ja-JP" sz="1000" b="1" dirty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7</a:t>
            </a:r>
            <a:r>
              <a:rPr lang="ja-JP" altLang="en-US" sz="10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月</a:t>
            </a:r>
            <a:r>
              <a:rPr lang="en-US" altLang="ja-JP" sz="1000" b="1" dirty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1</a:t>
            </a:r>
            <a:r>
              <a:rPr lang="ja-JP" altLang="en-US" sz="10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日　政策開発課</a:t>
            </a:r>
            <a:endParaRPr kumimoji="1" lang="ja-JP" altLang="en-US" sz="1000" b="1" dirty="0">
              <a:solidFill>
                <a:schemeClr val="bg1"/>
              </a:solidFill>
              <a:latin typeface="みんなの文字ゴTTh-R" panose="020B0500000000000000" pitchFamily="50" charset="-128"/>
              <a:ea typeface="みんなの文字ゴTTh-R" panose="020B05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487" y="705599"/>
            <a:ext cx="4088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～みんな</a:t>
            </a:r>
            <a:r>
              <a:rPr lang="ja-JP" alt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の</a:t>
            </a:r>
            <a:r>
              <a:rPr kumimoji="1" lang="ja-JP" alt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街</a:t>
            </a:r>
            <a:r>
              <a:rPr kumimoji="1" lang="ja-JP" alt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を未来につなげるため</a:t>
            </a:r>
            <a:r>
              <a:rPr kumimoji="1" lang="ja-JP" alt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に～</a:t>
            </a:r>
            <a:endParaRPr kumimoji="1" lang="ja-JP" altLang="en-US" sz="11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9"/>
          <a:stretch/>
        </p:blipFill>
        <p:spPr>
          <a:xfrm>
            <a:off x="5621364" y="265159"/>
            <a:ext cx="1158744" cy="725699"/>
          </a:xfrm>
          <a:prstGeom prst="rect">
            <a:avLst/>
          </a:prstGeom>
        </p:spPr>
      </p:pic>
      <p:sp>
        <p:nvSpPr>
          <p:cNvPr id="40" name="タイトル 1"/>
          <p:cNvSpPr txBox="1">
            <a:spLocks/>
          </p:cNvSpPr>
          <p:nvPr/>
        </p:nvSpPr>
        <p:spPr>
          <a:xfrm>
            <a:off x="-11110" y="5653540"/>
            <a:ext cx="6869109" cy="401440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SDGs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未来都市」って何？</a:t>
            </a:r>
            <a:endParaRPr lang="ja-JP" altLang="en-US" sz="2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49019" y="98499"/>
            <a:ext cx="1489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エスディージーズ</a:t>
            </a:r>
            <a:endParaRPr kumimoji="1" lang="ja-JP" altLang="en-US" sz="1000" b="1" dirty="0">
              <a:solidFill>
                <a:schemeClr val="bg1"/>
              </a:solidFill>
              <a:latin typeface="みんなの文字ゴTTh-R" panose="020B0500000000000000" pitchFamily="50" charset="-128"/>
              <a:ea typeface="みんなの文字ゴTTh-R" panose="020B0500000000000000" pitchFamily="50" charset="-128"/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0" y="1174328"/>
            <a:ext cx="6857999" cy="401440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solidFill>
                  <a:schemeClr val="bg1"/>
                </a:solidFill>
                <a:latin typeface="+mn-ea"/>
                <a:ea typeface="+mn-ea"/>
              </a:rPr>
              <a:t>「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ea typeface="+mn-ea"/>
              </a:rPr>
              <a:t>SDGs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未来都市こおりやま」について</a:t>
            </a:r>
            <a:endParaRPr lang="ja-JP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399518" y="349916"/>
            <a:ext cx="234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（</a:t>
            </a:r>
            <a:r>
              <a:rPr lang="ja-JP" alt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持続可能な開発目標）</a:t>
            </a:r>
            <a:endParaRPr kumimoji="1" lang="ja-JP" altLang="en-US" sz="11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71452" y="1943130"/>
            <a:ext cx="7000902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国連で</a:t>
            </a:r>
            <a:r>
              <a:rPr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採択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された</a:t>
            </a:r>
            <a:r>
              <a:rPr lang="en-US" altLang="ja-JP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2016</a:t>
            </a:r>
            <a:r>
              <a:rPr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年から</a:t>
            </a:r>
            <a:r>
              <a:rPr lang="en-US" altLang="ja-JP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2030</a:t>
            </a:r>
            <a:r>
              <a:rPr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までに達成を目指す</a:t>
            </a:r>
            <a:r>
              <a:rPr lang="en-US" altLang="ja-JP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の目標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。キーワードは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“誰一人取り残さない</a:t>
            </a:r>
            <a:r>
              <a:rPr lang="ja-JP" altLang="en-US" sz="10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 one will be left behind)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”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"/>
              </a:lnSpc>
            </a:pP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ＳＤＧｓ未来都市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全国から</a:t>
            </a:r>
            <a:r>
              <a:rPr lang="en-US" altLang="ja-JP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都市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が選ばれ、郡山市もその一員として選定証を授与されました。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◆さらに、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特に先導的な取組みを目指す１０事業が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「自治体</a:t>
            </a:r>
            <a:r>
              <a:rPr lang="en-US" altLang="ja-JP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モデル事業」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選ばれ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郡山市は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そのモデル事業にも選ばれました。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48832" y="6091368"/>
            <a:ext cx="7020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ingLiU-ExtB" panose="02020500000000000000" pitchFamily="18" charset="-120"/>
                <a:ea typeface="みんなの文字ゴTTh-R" panose="020B0500000000000000" pitchFamily="50" charset="-128"/>
              </a:rPr>
              <a:t>国連で決めた目標を日本で達成するために行動する都市です。</a:t>
            </a:r>
            <a:endParaRPr lang="en-US" altLang="ja-JP" sz="1600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" y="6111315"/>
            <a:ext cx="267067" cy="267067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8818EF6D-CEF8-43E3-AF03-94657D7D3E82}"/>
              </a:ext>
            </a:extLst>
          </p:cNvPr>
          <p:cNvSpPr txBox="1"/>
          <p:nvPr/>
        </p:nvSpPr>
        <p:spPr>
          <a:xfrm>
            <a:off x="411713" y="1643261"/>
            <a:ext cx="64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福島県内で初めて郡山市が「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SDGs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未来都市」に選ばれました！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5" y="1686906"/>
            <a:ext cx="267067" cy="267067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3678788" y="9374348"/>
            <a:ext cx="289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自立し互いに良い循環になるようにしながら、地域課題に取り組んでいくことが必要です。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145651" y="627890"/>
            <a:ext cx="7954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lang="en-US" altLang="ja-JP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号</a:t>
            </a:r>
            <a:endParaRPr lang="ja-JP" alt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6566" y="6444804"/>
            <a:ext cx="6870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◆内閣府は、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年から日本国内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の推進を先導的に取り組む地方自治体を「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未来都市」として支援することを目的に公募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始めました。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61505" y="7410158"/>
            <a:ext cx="2720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国連で決めた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のゴール達成を目指すために･･･</a:t>
            </a:r>
            <a:endParaRPr lang="en-US" altLang="ja-JP" sz="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15298" y="9340355"/>
            <a:ext cx="285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の目標を共通の目標として、将来世代のためのまちづくりをしていきます。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4874" y="7041503"/>
            <a:ext cx="6685233" cy="27262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072311" y="7041503"/>
            <a:ext cx="2441623" cy="369332"/>
            <a:chOff x="3466910" y="6716483"/>
            <a:chExt cx="2441623" cy="369332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74" y="6795427"/>
              <a:ext cx="253459" cy="253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正方形/長方形 27"/>
            <p:cNvSpPr/>
            <p:nvPr/>
          </p:nvSpPr>
          <p:spPr>
            <a:xfrm>
              <a:off x="3800299" y="6716483"/>
              <a:ext cx="177484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b="1" cap="none" spc="0" dirty="0" smtClean="0">
                  <a:ln w="10160">
                    <a:noFill/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ＳＤＧｓ未来都市</a:t>
              </a:r>
              <a:endParaRPr lang="ja-JP" altLang="en-US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34" name="図 13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910" y="6804835"/>
              <a:ext cx="253459" cy="253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3293122" y="7425717"/>
            <a:ext cx="3919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未来都市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9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側面から地域の課題解決を目指します。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372825" y="7953898"/>
            <a:ext cx="323212" cy="90535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336791" y="2961071"/>
            <a:ext cx="308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SDGs</a:t>
            </a:r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未来都市選定都市一覧</a:t>
            </a:r>
            <a:endParaRPr lang="en-US" altLang="ja-JP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（★マークは自治体</a:t>
            </a:r>
            <a:r>
              <a:rPr lang="en-US" altLang="ja-JP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SDGs</a:t>
            </a:r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モデル事業に選定）</a:t>
            </a:r>
            <a:endParaRPr lang="en-US" altLang="ja-JP" sz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203573" y="2946602"/>
            <a:ext cx="2576536" cy="26640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66129" y="3293405"/>
            <a:ext cx="1223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福島県郡山市★</a:t>
            </a:r>
            <a:endParaRPr lang="ja-JP" altLang="en-US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神奈川県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小田原市★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新潟県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見附市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富山県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南砺市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鯖江市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京都府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舞鶴市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岡山県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西粟倉村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熊本市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鹿児島県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大崎町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沖縄県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恩納村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岩手県陸前高田市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栃木県宇都宮市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群馬県みなかみ町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埼玉県さいたま市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東京都日野市</a:t>
            </a: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神奈川県川崎市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104499" y="7701072"/>
            <a:ext cx="1865603" cy="1678165"/>
            <a:chOff x="4699396" y="7356981"/>
            <a:chExt cx="2042905" cy="183765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848108" y="7582530"/>
              <a:ext cx="1782995" cy="1612104"/>
              <a:chOff x="2958660" y="7221760"/>
              <a:chExt cx="1854435" cy="1641082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2958660" y="7238801"/>
                <a:ext cx="994658" cy="994658"/>
              </a:xfrm>
              <a:prstGeom prst="ellipse">
                <a:avLst/>
              </a:pr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3745174" y="7221760"/>
                <a:ext cx="994658" cy="99465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3357406" y="7868184"/>
                <a:ext cx="994658" cy="994658"/>
              </a:xfrm>
              <a:prstGeom prst="ellipse">
                <a:avLst/>
              </a:prstGeom>
              <a:solidFill>
                <a:schemeClr val="accent6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xmlns="" id="{8818EF6D-CEF8-43E3-AF03-94657D7D3E82}"/>
                  </a:ext>
                </a:extLst>
              </p:cNvPr>
              <p:cNvSpPr txBox="1"/>
              <p:nvPr/>
            </p:nvSpPr>
            <p:spPr>
              <a:xfrm>
                <a:off x="3528487" y="8226040"/>
                <a:ext cx="863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環　境</a:t>
                </a:r>
                <a:endPara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xmlns="" id="{8818EF6D-CEF8-43E3-AF03-94657D7D3E82}"/>
                  </a:ext>
                </a:extLst>
              </p:cNvPr>
              <p:cNvSpPr txBox="1"/>
              <p:nvPr/>
            </p:nvSpPr>
            <p:spPr>
              <a:xfrm>
                <a:off x="3108297" y="7514907"/>
                <a:ext cx="863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経　済</a:t>
                </a:r>
                <a:endPara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xmlns="" id="{8818EF6D-CEF8-43E3-AF03-94657D7D3E82}"/>
                  </a:ext>
                </a:extLst>
              </p:cNvPr>
              <p:cNvSpPr txBox="1"/>
              <p:nvPr/>
            </p:nvSpPr>
            <p:spPr>
              <a:xfrm>
                <a:off x="3949771" y="7514907"/>
                <a:ext cx="863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社　会</a:t>
                </a:r>
                <a:endPara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72" name="環状矢印 24"/>
            <p:cNvSpPr/>
            <p:nvPr/>
          </p:nvSpPr>
          <p:spPr>
            <a:xfrm rot="542929">
              <a:off x="5631347" y="7377333"/>
              <a:ext cx="604313" cy="391487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tx2">
                    <a:lumMod val="60000"/>
                    <a:lumOff val="40000"/>
                  </a:schemeClr>
                </a:gs>
                <a:gs pos="18000">
                  <a:schemeClr val="tx2">
                    <a:lumMod val="60000"/>
                    <a:lumOff val="40000"/>
                  </a:schemeClr>
                </a:gs>
                <a:gs pos="9000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環状矢印 24"/>
            <p:cNvSpPr/>
            <p:nvPr/>
          </p:nvSpPr>
          <p:spPr>
            <a:xfrm rot="6609558">
              <a:off x="6110189" y="8611184"/>
              <a:ext cx="478127" cy="434997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100000">
                  <a:srgbClr val="E48E8E"/>
                </a:gs>
                <a:gs pos="0">
                  <a:srgbClr val="8F3F3F"/>
                </a:gs>
                <a:gs pos="18000">
                  <a:srgbClr val="E44646"/>
                </a:gs>
                <a:gs pos="90000">
                  <a:srgbClr val="601616"/>
                </a:gs>
                <a:gs pos="50000">
                  <a:srgbClr val="E04A4A"/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環状矢印 24"/>
            <p:cNvSpPr/>
            <p:nvPr/>
          </p:nvSpPr>
          <p:spPr>
            <a:xfrm rot="15387926">
              <a:off x="4674175" y="8163874"/>
              <a:ext cx="559179" cy="508738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0">
                  <a:srgbClr val="489C58"/>
                </a:gs>
                <a:gs pos="18000">
                  <a:srgbClr val="54D66A"/>
                </a:gs>
                <a:gs pos="100000">
                  <a:srgbClr val="175F23"/>
                </a:gs>
                <a:gs pos="50000">
                  <a:srgbClr val="58D267"/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環状矢印 24"/>
            <p:cNvSpPr/>
            <p:nvPr/>
          </p:nvSpPr>
          <p:spPr>
            <a:xfrm rot="21008968" flipH="1">
              <a:off x="5295610" y="7356981"/>
              <a:ext cx="478127" cy="434997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100000">
                  <a:srgbClr val="E48E8E"/>
                </a:gs>
                <a:gs pos="0">
                  <a:srgbClr val="8F3F3F"/>
                </a:gs>
                <a:gs pos="18000">
                  <a:srgbClr val="E44646"/>
                </a:gs>
                <a:gs pos="90000">
                  <a:srgbClr val="601616"/>
                </a:gs>
                <a:gs pos="50000">
                  <a:srgbClr val="E04A4A"/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環状矢印 24"/>
            <p:cNvSpPr/>
            <p:nvPr/>
          </p:nvSpPr>
          <p:spPr>
            <a:xfrm rot="16559625" flipV="1">
              <a:off x="6208342" y="8174304"/>
              <a:ext cx="559179" cy="508738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0">
                  <a:srgbClr val="489C58"/>
                </a:gs>
                <a:gs pos="18000">
                  <a:srgbClr val="54D66A"/>
                </a:gs>
                <a:gs pos="100000">
                  <a:srgbClr val="175F23"/>
                </a:gs>
                <a:gs pos="50000">
                  <a:srgbClr val="58D267"/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環状矢印 24"/>
            <p:cNvSpPr/>
            <p:nvPr/>
          </p:nvSpPr>
          <p:spPr>
            <a:xfrm rot="14558711" flipH="1">
              <a:off x="4818426" y="8624161"/>
              <a:ext cx="604313" cy="391487"/>
            </a:xfrm>
            <a:custGeom>
              <a:avLst/>
              <a:gdLst>
                <a:gd name="connsiteX0" fmla="*/ 101647 w 1626349"/>
                <a:gd name="connsiteY0" fmla="*/ 813175 h 1626349"/>
                <a:gd name="connsiteX1" fmla="*/ 712695 w 1626349"/>
                <a:gd name="connsiteY1" fmla="*/ 108778 h 1626349"/>
                <a:gd name="connsiteX2" fmla="*/ 1496324 w 1626349"/>
                <a:gd name="connsiteY2" fmla="*/ 614229 h 1626349"/>
                <a:gd name="connsiteX3" fmla="*/ 1592988 w 1626349"/>
                <a:gd name="connsiteY3" fmla="*/ 614228 h 1626349"/>
                <a:gd name="connsiteX4" fmla="*/ 1423055 w 1626349"/>
                <a:gd name="connsiteY4" fmla="*/ 813174 h 1626349"/>
                <a:gd name="connsiteX5" fmla="*/ 1186400 w 1626349"/>
                <a:gd name="connsiteY5" fmla="*/ 614228 h 1626349"/>
                <a:gd name="connsiteX6" fmla="*/ 1280852 w 1626349"/>
                <a:gd name="connsiteY6" fmla="*/ 614228 h 1626349"/>
                <a:gd name="connsiteX7" fmla="*/ 711655 w 1626349"/>
                <a:gd name="connsiteY7" fmla="*/ 315183 h 1626349"/>
                <a:gd name="connsiteX8" fmla="*/ 304940 w 1626349"/>
                <a:gd name="connsiteY8" fmla="*/ 813175 h 1626349"/>
                <a:gd name="connsiteX9" fmla="*/ 101647 w 1626349"/>
                <a:gd name="connsiteY9" fmla="*/ 813175 h 1626349"/>
                <a:gd name="connsiteX0" fmla="*/ 1 w 1491342"/>
                <a:gd name="connsiteY0" fmla="*/ 711587 h 713285"/>
                <a:gd name="connsiteX1" fmla="*/ 611049 w 1491342"/>
                <a:gd name="connsiteY1" fmla="*/ 7190 h 713285"/>
                <a:gd name="connsiteX2" fmla="*/ 1394678 w 1491342"/>
                <a:gd name="connsiteY2" fmla="*/ 512641 h 713285"/>
                <a:gd name="connsiteX3" fmla="*/ 1491342 w 1491342"/>
                <a:gd name="connsiteY3" fmla="*/ 512640 h 713285"/>
                <a:gd name="connsiteX4" fmla="*/ 1321409 w 1491342"/>
                <a:gd name="connsiteY4" fmla="*/ 711586 h 713285"/>
                <a:gd name="connsiteX5" fmla="*/ 1084754 w 1491342"/>
                <a:gd name="connsiteY5" fmla="*/ 512640 h 713285"/>
                <a:gd name="connsiteX6" fmla="*/ 1179206 w 1491342"/>
                <a:gd name="connsiteY6" fmla="*/ 512640 h 713285"/>
                <a:gd name="connsiteX7" fmla="*/ 610009 w 1491342"/>
                <a:gd name="connsiteY7" fmla="*/ 213595 h 713285"/>
                <a:gd name="connsiteX8" fmla="*/ 1 w 1491342"/>
                <a:gd name="connsiteY8" fmla="*/ 711587 h 713285"/>
                <a:gd name="connsiteX0" fmla="*/ 1 w 1270695"/>
                <a:gd name="connsiteY0" fmla="*/ 1042259 h 1043311"/>
                <a:gd name="connsiteX1" fmla="*/ 390402 w 1270695"/>
                <a:gd name="connsiteY1" fmla="*/ 17176 h 1043311"/>
                <a:gd name="connsiteX2" fmla="*/ 1174031 w 1270695"/>
                <a:gd name="connsiteY2" fmla="*/ 522627 h 1043311"/>
                <a:gd name="connsiteX3" fmla="*/ 1270695 w 1270695"/>
                <a:gd name="connsiteY3" fmla="*/ 522626 h 1043311"/>
                <a:gd name="connsiteX4" fmla="*/ 1100762 w 1270695"/>
                <a:gd name="connsiteY4" fmla="*/ 721572 h 1043311"/>
                <a:gd name="connsiteX5" fmla="*/ 864107 w 1270695"/>
                <a:gd name="connsiteY5" fmla="*/ 522626 h 1043311"/>
                <a:gd name="connsiteX6" fmla="*/ 958559 w 1270695"/>
                <a:gd name="connsiteY6" fmla="*/ 522626 h 1043311"/>
                <a:gd name="connsiteX7" fmla="*/ 389362 w 1270695"/>
                <a:gd name="connsiteY7" fmla="*/ 223581 h 1043311"/>
                <a:gd name="connsiteX8" fmla="*/ 1 w 1270695"/>
                <a:gd name="connsiteY8" fmla="*/ 1042259 h 1043311"/>
                <a:gd name="connsiteX0" fmla="*/ 11205 w 1281899"/>
                <a:gd name="connsiteY0" fmla="*/ 1042259 h 1043311"/>
                <a:gd name="connsiteX1" fmla="*/ 401606 w 1281899"/>
                <a:gd name="connsiteY1" fmla="*/ 17176 h 1043311"/>
                <a:gd name="connsiteX2" fmla="*/ 1185235 w 1281899"/>
                <a:gd name="connsiteY2" fmla="*/ 522627 h 1043311"/>
                <a:gd name="connsiteX3" fmla="*/ 1281899 w 1281899"/>
                <a:gd name="connsiteY3" fmla="*/ 522626 h 1043311"/>
                <a:gd name="connsiteX4" fmla="*/ 1111966 w 1281899"/>
                <a:gd name="connsiteY4" fmla="*/ 721572 h 1043311"/>
                <a:gd name="connsiteX5" fmla="*/ 875311 w 1281899"/>
                <a:gd name="connsiteY5" fmla="*/ 522626 h 1043311"/>
                <a:gd name="connsiteX6" fmla="*/ 969763 w 1281899"/>
                <a:gd name="connsiteY6" fmla="*/ 522626 h 1043311"/>
                <a:gd name="connsiteX7" fmla="*/ 400566 w 1281899"/>
                <a:gd name="connsiteY7" fmla="*/ 223581 h 1043311"/>
                <a:gd name="connsiteX8" fmla="*/ 11205 w 1281899"/>
                <a:gd name="connsiteY8" fmla="*/ 1042259 h 1043311"/>
                <a:gd name="connsiteX0" fmla="*/ 11205 w 1281899"/>
                <a:gd name="connsiteY0" fmla="*/ 1042259 h 1042259"/>
                <a:gd name="connsiteX1" fmla="*/ 401606 w 1281899"/>
                <a:gd name="connsiteY1" fmla="*/ 17176 h 1042259"/>
                <a:gd name="connsiteX2" fmla="*/ 1185235 w 1281899"/>
                <a:gd name="connsiteY2" fmla="*/ 522627 h 1042259"/>
                <a:gd name="connsiteX3" fmla="*/ 1281899 w 1281899"/>
                <a:gd name="connsiteY3" fmla="*/ 522626 h 1042259"/>
                <a:gd name="connsiteX4" fmla="*/ 1111966 w 1281899"/>
                <a:gd name="connsiteY4" fmla="*/ 721572 h 1042259"/>
                <a:gd name="connsiteX5" fmla="*/ 875311 w 1281899"/>
                <a:gd name="connsiteY5" fmla="*/ 522626 h 1042259"/>
                <a:gd name="connsiteX6" fmla="*/ 969763 w 1281899"/>
                <a:gd name="connsiteY6" fmla="*/ 522626 h 1042259"/>
                <a:gd name="connsiteX7" fmla="*/ 400566 w 1281899"/>
                <a:gd name="connsiteY7" fmla="*/ 223581 h 1042259"/>
                <a:gd name="connsiteX8" fmla="*/ 11205 w 1281899"/>
                <a:gd name="connsiteY8" fmla="*/ 1042259 h 1042259"/>
                <a:gd name="connsiteX0" fmla="*/ 17796 w 1142291"/>
                <a:gd name="connsiteY0" fmla="*/ 1028853 h 1028853"/>
                <a:gd name="connsiteX1" fmla="*/ 261998 w 1142291"/>
                <a:gd name="connsiteY1" fmla="*/ 16537 h 1028853"/>
                <a:gd name="connsiteX2" fmla="*/ 1045627 w 1142291"/>
                <a:gd name="connsiteY2" fmla="*/ 521988 h 1028853"/>
                <a:gd name="connsiteX3" fmla="*/ 1142291 w 1142291"/>
                <a:gd name="connsiteY3" fmla="*/ 521987 h 1028853"/>
                <a:gd name="connsiteX4" fmla="*/ 972358 w 1142291"/>
                <a:gd name="connsiteY4" fmla="*/ 720933 h 1028853"/>
                <a:gd name="connsiteX5" fmla="*/ 735703 w 1142291"/>
                <a:gd name="connsiteY5" fmla="*/ 521987 h 1028853"/>
                <a:gd name="connsiteX6" fmla="*/ 830155 w 1142291"/>
                <a:gd name="connsiteY6" fmla="*/ 521987 h 1028853"/>
                <a:gd name="connsiteX7" fmla="*/ 260958 w 1142291"/>
                <a:gd name="connsiteY7" fmla="*/ 222942 h 1028853"/>
                <a:gd name="connsiteX8" fmla="*/ 17796 w 1142291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183975"/>
                <a:gd name="connsiteY0" fmla="*/ 1028853 h 1028853"/>
                <a:gd name="connsiteX1" fmla="*/ 303682 w 1183975"/>
                <a:gd name="connsiteY1" fmla="*/ 16537 h 1028853"/>
                <a:gd name="connsiteX2" fmla="*/ 1087311 w 1183975"/>
                <a:gd name="connsiteY2" fmla="*/ 521988 h 1028853"/>
                <a:gd name="connsiteX3" fmla="*/ 1183975 w 1183975"/>
                <a:gd name="connsiteY3" fmla="*/ 521987 h 1028853"/>
                <a:gd name="connsiteX4" fmla="*/ 1014042 w 1183975"/>
                <a:gd name="connsiteY4" fmla="*/ 720933 h 1028853"/>
                <a:gd name="connsiteX5" fmla="*/ 777387 w 1183975"/>
                <a:gd name="connsiteY5" fmla="*/ 521987 h 1028853"/>
                <a:gd name="connsiteX6" fmla="*/ 871839 w 1183975"/>
                <a:gd name="connsiteY6" fmla="*/ 521987 h 1028853"/>
                <a:gd name="connsiteX7" fmla="*/ 302642 w 1183975"/>
                <a:gd name="connsiteY7" fmla="*/ 222942 h 1028853"/>
                <a:gd name="connsiteX8" fmla="*/ 59480 w 1183975"/>
                <a:gd name="connsiteY8" fmla="*/ 1028853 h 1028853"/>
                <a:gd name="connsiteX0" fmla="*/ 59480 w 1226832"/>
                <a:gd name="connsiteY0" fmla="*/ 1028853 h 1028853"/>
                <a:gd name="connsiteX1" fmla="*/ 303682 w 1226832"/>
                <a:gd name="connsiteY1" fmla="*/ 16537 h 1028853"/>
                <a:gd name="connsiteX2" fmla="*/ 1087311 w 1226832"/>
                <a:gd name="connsiteY2" fmla="*/ 521988 h 1028853"/>
                <a:gd name="connsiteX3" fmla="*/ 1183975 w 1226832"/>
                <a:gd name="connsiteY3" fmla="*/ 521987 h 1028853"/>
                <a:gd name="connsiteX4" fmla="*/ 1226832 w 1226832"/>
                <a:gd name="connsiteY4" fmla="*/ 951651 h 1028853"/>
                <a:gd name="connsiteX5" fmla="*/ 777387 w 1226832"/>
                <a:gd name="connsiteY5" fmla="*/ 521987 h 1028853"/>
                <a:gd name="connsiteX6" fmla="*/ 871839 w 1226832"/>
                <a:gd name="connsiteY6" fmla="*/ 521987 h 1028853"/>
                <a:gd name="connsiteX7" fmla="*/ 302642 w 1226832"/>
                <a:gd name="connsiteY7" fmla="*/ 222942 h 1028853"/>
                <a:gd name="connsiteX8" fmla="*/ 59480 w 1226832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77387 w 1268936"/>
                <a:gd name="connsiteY5" fmla="*/ 521987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302642 w 1268936"/>
                <a:gd name="connsiteY7" fmla="*/ 222942 h 1028853"/>
                <a:gd name="connsiteX8" fmla="*/ 59480 w 1268936"/>
                <a:gd name="connsiteY8" fmla="*/ 1028853 h 1028853"/>
                <a:gd name="connsiteX0" fmla="*/ 59480 w 1268936"/>
                <a:gd name="connsiteY0" fmla="*/ 1028853 h 1028853"/>
                <a:gd name="connsiteX1" fmla="*/ 303682 w 1268936"/>
                <a:gd name="connsiteY1" fmla="*/ 16537 h 1028853"/>
                <a:gd name="connsiteX2" fmla="*/ 1087311 w 1268936"/>
                <a:gd name="connsiteY2" fmla="*/ 521988 h 1028853"/>
                <a:gd name="connsiteX3" fmla="*/ 1268936 w 1268936"/>
                <a:gd name="connsiteY3" fmla="*/ 197276 h 1028853"/>
                <a:gd name="connsiteX4" fmla="*/ 1226832 w 1268936"/>
                <a:gd name="connsiteY4" fmla="*/ 951651 h 1028853"/>
                <a:gd name="connsiteX5" fmla="*/ 714918 w 1268936"/>
                <a:gd name="connsiteY5" fmla="*/ 844734 h 1028853"/>
                <a:gd name="connsiteX6" fmla="*/ 871839 w 1268936"/>
                <a:gd name="connsiteY6" fmla="*/ 521987 h 1028853"/>
                <a:gd name="connsiteX7" fmla="*/ 872981 w 1268936"/>
                <a:gd name="connsiteY7" fmla="*/ 629187 h 1028853"/>
                <a:gd name="connsiteX8" fmla="*/ 302642 w 1268936"/>
                <a:gd name="connsiteY8" fmla="*/ 222942 h 1028853"/>
                <a:gd name="connsiteX9" fmla="*/ 59480 w 1268936"/>
                <a:gd name="connsiteY9" fmla="*/ 1028853 h 1028853"/>
                <a:gd name="connsiteX0" fmla="*/ 59480 w 1268936"/>
                <a:gd name="connsiteY0" fmla="*/ 1021699 h 1021699"/>
                <a:gd name="connsiteX1" fmla="*/ 303682 w 1268936"/>
                <a:gd name="connsiteY1" fmla="*/ 9383 h 1021699"/>
                <a:gd name="connsiteX2" fmla="*/ 1087311 w 1268936"/>
                <a:gd name="connsiteY2" fmla="*/ 514834 h 1021699"/>
                <a:gd name="connsiteX3" fmla="*/ 1012748 w 1268936"/>
                <a:gd name="connsiteY3" fmla="*/ 405854 h 1021699"/>
                <a:gd name="connsiteX4" fmla="*/ 1268936 w 1268936"/>
                <a:gd name="connsiteY4" fmla="*/ 190122 h 1021699"/>
                <a:gd name="connsiteX5" fmla="*/ 1226832 w 1268936"/>
                <a:gd name="connsiteY5" fmla="*/ 944497 h 1021699"/>
                <a:gd name="connsiteX6" fmla="*/ 714918 w 1268936"/>
                <a:gd name="connsiteY6" fmla="*/ 837580 h 1021699"/>
                <a:gd name="connsiteX7" fmla="*/ 871839 w 1268936"/>
                <a:gd name="connsiteY7" fmla="*/ 514833 h 1021699"/>
                <a:gd name="connsiteX8" fmla="*/ 872981 w 1268936"/>
                <a:gd name="connsiteY8" fmla="*/ 622033 h 1021699"/>
                <a:gd name="connsiteX9" fmla="*/ 302642 w 1268936"/>
                <a:gd name="connsiteY9" fmla="*/ 215788 h 1021699"/>
                <a:gd name="connsiteX10" fmla="*/ 59480 w 1268936"/>
                <a:gd name="connsiteY10" fmla="*/ 1021699 h 1021699"/>
                <a:gd name="connsiteX0" fmla="*/ 59480 w 1226832"/>
                <a:gd name="connsiteY0" fmla="*/ 1021699 h 1021699"/>
                <a:gd name="connsiteX1" fmla="*/ 303682 w 1226832"/>
                <a:gd name="connsiteY1" fmla="*/ 9383 h 1021699"/>
                <a:gd name="connsiteX2" fmla="*/ 1087311 w 1226832"/>
                <a:gd name="connsiteY2" fmla="*/ 514834 h 1021699"/>
                <a:gd name="connsiteX3" fmla="*/ 1012748 w 1226832"/>
                <a:gd name="connsiteY3" fmla="*/ 405854 h 1021699"/>
                <a:gd name="connsiteX4" fmla="*/ 1199938 w 1226832"/>
                <a:gd name="connsiteY4" fmla="*/ 48833 h 1021699"/>
                <a:gd name="connsiteX5" fmla="*/ 1226832 w 1226832"/>
                <a:gd name="connsiteY5" fmla="*/ 944497 h 1021699"/>
                <a:gd name="connsiteX6" fmla="*/ 714918 w 1226832"/>
                <a:gd name="connsiteY6" fmla="*/ 837580 h 1021699"/>
                <a:gd name="connsiteX7" fmla="*/ 871839 w 1226832"/>
                <a:gd name="connsiteY7" fmla="*/ 514833 h 1021699"/>
                <a:gd name="connsiteX8" fmla="*/ 872981 w 1226832"/>
                <a:gd name="connsiteY8" fmla="*/ 622033 h 1021699"/>
                <a:gd name="connsiteX9" fmla="*/ 302642 w 1226832"/>
                <a:gd name="connsiteY9" fmla="*/ 215788 h 1021699"/>
                <a:gd name="connsiteX10" fmla="*/ 59480 w 1226832"/>
                <a:gd name="connsiteY10" fmla="*/ 1021699 h 1021699"/>
                <a:gd name="connsiteX0" fmla="*/ 59480 w 1422484"/>
                <a:gd name="connsiteY0" fmla="*/ 1021699 h 1108720"/>
                <a:gd name="connsiteX1" fmla="*/ 303682 w 1422484"/>
                <a:gd name="connsiteY1" fmla="*/ 9383 h 1108720"/>
                <a:gd name="connsiteX2" fmla="*/ 1087311 w 1422484"/>
                <a:gd name="connsiteY2" fmla="*/ 514834 h 1108720"/>
                <a:gd name="connsiteX3" fmla="*/ 1012748 w 1422484"/>
                <a:gd name="connsiteY3" fmla="*/ 405854 h 1108720"/>
                <a:gd name="connsiteX4" fmla="*/ 1199938 w 1422484"/>
                <a:gd name="connsiteY4" fmla="*/ 48833 h 1108720"/>
                <a:gd name="connsiteX5" fmla="*/ 1422484 w 1422484"/>
                <a:gd name="connsiteY5" fmla="*/ 1108720 h 1108720"/>
                <a:gd name="connsiteX6" fmla="*/ 714918 w 1422484"/>
                <a:gd name="connsiteY6" fmla="*/ 837580 h 1108720"/>
                <a:gd name="connsiteX7" fmla="*/ 871839 w 1422484"/>
                <a:gd name="connsiteY7" fmla="*/ 514833 h 1108720"/>
                <a:gd name="connsiteX8" fmla="*/ 872981 w 1422484"/>
                <a:gd name="connsiteY8" fmla="*/ 622033 h 1108720"/>
                <a:gd name="connsiteX9" fmla="*/ 302642 w 1422484"/>
                <a:gd name="connsiteY9" fmla="*/ 215788 h 1108720"/>
                <a:gd name="connsiteX10" fmla="*/ 59480 w 1422484"/>
                <a:gd name="connsiteY10" fmla="*/ 1021699 h 1108720"/>
                <a:gd name="connsiteX0" fmla="*/ 59480 w 1235132"/>
                <a:gd name="connsiteY0" fmla="*/ 1021699 h 1021699"/>
                <a:gd name="connsiteX1" fmla="*/ 303682 w 1235132"/>
                <a:gd name="connsiteY1" fmla="*/ 9383 h 1021699"/>
                <a:gd name="connsiteX2" fmla="*/ 1087311 w 1235132"/>
                <a:gd name="connsiteY2" fmla="*/ 514834 h 1021699"/>
                <a:gd name="connsiteX3" fmla="*/ 1012748 w 1235132"/>
                <a:gd name="connsiteY3" fmla="*/ 405854 h 1021699"/>
                <a:gd name="connsiteX4" fmla="*/ 1199938 w 1235132"/>
                <a:gd name="connsiteY4" fmla="*/ 48833 h 1021699"/>
                <a:gd name="connsiteX5" fmla="*/ 1235132 w 1235132"/>
                <a:gd name="connsiteY5" fmla="*/ 909777 h 1021699"/>
                <a:gd name="connsiteX6" fmla="*/ 714918 w 1235132"/>
                <a:gd name="connsiteY6" fmla="*/ 837580 h 1021699"/>
                <a:gd name="connsiteX7" fmla="*/ 871839 w 1235132"/>
                <a:gd name="connsiteY7" fmla="*/ 514833 h 1021699"/>
                <a:gd name="connsiteX8" fmla="*/ 872981 w 1235132"/>
                <a:gd name="connsiteY8" fmla="*/ 622033 h 1021699"/>
                <a:gd name="connsiteX9" fmla="*/ 302642 w 1235132"/>
                <a:gd name="connsiteY9" fmla="*/ 215788 h 1021699"/>
                <a:gd name="connsiteX10" fmla="*/ 59480 w 1235132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72981 w 1225849"/>
                <a:gd name="connsiteY8" fmla="*/ 622033 h 1021699"/>
                <a:gd name="connsiteX9" fmla="*/ 302642 w 1225849"/>
                <a:gd name="connsiteY9" fmla="*/ 215788 h 1021699"/>
                <a:gd name="connsiteX10" fmla="*/ 59480 w 1225849"/>
                <a:gd name="connsiteY10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482756 w 1225849"/>
                <a:gd name="connsiteY8" fmla="*/ 565458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872981 w 1225849"/>
                <a:gd name="connsiteY9" fmla="*/ 622033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857709 w 1225849"/>
                <a:gd name="connsiteY8" fmla="*/ 317407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556915 w 1225849"/>
                <a:gd name="connsiteY9" fmla="*/ 117038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71839 w 1225849"/>
                <a:gd name="connsiteY7" fmla="*/ 514833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03920 w 1225849"/>
                <a:gd name="connsiteY7" fmla="*/ 645415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703409 w 1225849"/>
                <a:gd name="connsiteY7" fmla="*/ 698811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9480 w 1225849"/>
                <a:gd name="connsiteY0" fmla="*/ 1021699 h 1021699"/>
                <a:gd name="connsiteX1" fmla="*/ 303682 w 1225849"/>
                <a:gd name="connsiteY1" fmla="*/ 9383 h 1021699"/>
                <a:gd name="connsiteX2" fmla="*/ 1087311 w 1225849"/>
                <a:gd name="connsiteY2" fmla="*/ 514834 h 1021699"/>
                <a:gd name="connsiteX3" fmla="*/ 1012748 w 1225849"/>
                <a:gd name="connsiteY3" fmla="*/ 405854 h 1021699"/>
                <a:gd name="connsiteX4" fmla="*/ 1199938 w 1225849"/>
                <a:gd name="connsiteY4" fmla="*/ 48833 h 1021699"/>
                <a:gd name="connsiteX5" fmla="*/ 1225849 w 1225849"/>
                <a:gd name="connsiteY5" fmla="*/ 933251 h 1021699"/>
                <a:gd name="connsiteX6" fmla="*/ 714918 w 1225849"/>
                <a:gd name="connsiteY6" fmla="*/ 837580 h 1021699"/>
                <a:gd name="connsiteX7" fmla="*/ 810246 w 1225849"/>
                <a:gd name="connsiteY7" fmla="*/ 644862 h 1021699"/>
                <a:gd name="connsiteX8" fmla="*/ 739453 w 1225849"/>
                <a:gd name="connsiteY8" fmla="*/ 520376 h 1021699"/>
                <a:gd name="connsiteX9" fmla="*/ 491942 w 1225849"/>
                <a:gd name="connsiteY9" fmla="*/ 281357 h 1021699"/>
                <a:gd name="connsiteX10" fmla="*/ 302642 w 1225849"/>
                <a:gd name="connsiteY10" fmla="*/ 215788 h 1021699"/>
                <a:gd name="connsiteX11" fmla="*/ 59480 w 1225849"/>
                <a:gd name="connsiteY11" fmla="*/ 1021699 h 1021699"/>
                <a:gd name="connsiteX0" fmla="*/ 56777 w 1223146"/>
                <a:gd name="connsiteY0" fmla="*/ 1025743 h 1025743"/>
                <a:gd name="connsiteX1" fmla="*/ 300979 w 1223146"/>
                <a:gd name="connsiteY1" fmla="*/ 13427 h 1025743"/>
                <a:gd name="connsiteX2" fmla="*/ 957234 w 1223146"/>
                <a:gd name="connsiteY2" fmla="*/ 447137 h 1025743"/>
                <a:gd name="connsiteX3" fmla="*/ 1010045 w 1223146"/>
                <a:gd name="connsiteY3" fmla="*/ 409898 h 1025743"/>
                <a:gd name="connsiteX4" fmla="*/ 1197235 w 1223146"/>
                <a:gd name="connsiteY4" fmla="*/ 52877 h 1025743"/>
                <a:gd name="connsiteX5" fmla="*/ 1223146 w 1223146"/>
                <a:gd name="connsiteY5" fmla="*/ 937295 h 1025743"/>
                <a:gd name="connsiteX6" fmla="*/ 712215 w 1223146"/>
                <a:gd name="connsiteY6" fmla="*/ 841624 h 1025743"/>
                <a:gd name="connsiteX7" fmla="*/ 807543 w 1223146"/>
                <a:gd name="connsiteY7" fmla="*/ 648906 h 1025743"/>
                <a:gd name="connsiteX8" fmla="*/ 736750 w 1223146"/>
                <a:gd name="connsiteY8" fmla="*/ 524420 h 1025743"/>
                <a:gd name="connsiteX9" fmla="*/ 489239 w 1223146"/>
                <a:gd name="connsiteY9" fmla="*/ 285401 h 1025743"/>
                <a:gd name="connsiteX10" fmla="*/ 299939 w 1223146"/>
                <a:gd name="connsiteY10" fmla="*/ 219832 h 1025743"/>
                <a:gd name="connsiteX11" fmla="*/ 56777 w 1223146"/>
                <a:gd name="connsiteY11" fmla="*/ 1025743 h 1025743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010540 w 1223641"/>
                <a:gd name="connsiteY3" fmla="*/ 408641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956163 w 1223641"/>
                <a:gd name="connsiteY3" fmla="*/ 260410 h 1024486"/>
                <a:gd name="connsiteX4" fmla="*/ 1111319 w 1223641"/>
                <a:gd name="connsiteY4" fmla="*/ 216406 h 1024486"/>
                <a:gd name="connsiteX5" fmla="*/ 1197730 w 1223641"/>
                <a:gd name="connsiteY5" fmla="*/ 51620 h 1024486"/>
                <a:gd name="connsiteX6" fmla="*/ 1223641 w 1223641"/>
                <a:gd name="connsiteY6" fmla="*/ 936038 h 1024486"/>
                <a:gd name="connsiteX7" fmla="*/ 712710 w 1223641"/>
                <a:gd name="connsiteY7" fmla="*/ 840367 h 1024486"/>
                <a:gd name="connsiteX8" fmla="*/ 808038 w 1223641"/>
                <a:gd name="connsiteY8" fmla="*/ 647649 h 1024486"/>
                <a:gd name="connsiteX9" fmla="*/ 737245 w 1223641"/>
                <a:gd name="connsiteY9" fmla="*/ 523163 h 1024486"/>
                <a:gd name="connsiteX10" fmla="*/ 489734 w 1223641"/>
                <a:gd name="connsiteY10" fmla="*/ 284144 h 1024486"/>
                <a:gd name="connsiteX11" fmla="*/ 300434 w 1223641"/>
                <a:gd name="connsiteY11" fmla="*/ 218575 h 1024486"/>
                <a:gd name="connsiteX12" fmla="*/ 57272 w 1223641"/>
                <a:gd name="connsiteY12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11319 w 1223641"/>
                <a:gd name="connsiteY3" fmla="*/ 216406 h 1024486"/>
                <a:gd name="connsiteX4" fmla="*/ 1197730 w 1223641"/>
                <a:gd name="connsiteY4" fmla="*/ 51620 h 1024486"/>
                <a:gd name="connsiteX5" fmla="*/ 1223641 w 1223641"/>
                <a:gd name="connsiteY5" fmla="*/ 936038 h 1024486"/>
                <a:gd name="connsiteX6" fmla="*/ 712710 w 1223641"/>
                <a:gd name="connsiteY6" fmla="*/ 840367 h 1024486"/>
                <a:gd name="connsiteX7" fmla="*/ 808038 w 1223641"/>
                <a:gd name="connsiteY7" fmla="*/ 647649 h 1024486"/>
                <a:gd name="connsiteX8" fmla="*/ 737245 w 1223641"/>
                <a:gd name="connsiteY8" fmla="*/ 523163 h 1024486"/>
                <a:gd name="connsiteX9" fmla="*/ 489734 w 1223641"/>
                <a:gd name="connsiteY9" fmla="*/ 284144 h 1024486"/>
                <a:gd name="connsiteX10" fmla="*/ 300434 w 1223641"/>
                <a:gd name="connsiteY10" fmla="*/ 218575 h 1024486"/>
                <a:gd name="connsiteX11" fmla="*/ 57272 w 1223641"/>
                <a:gd name="connsiteY11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7272 w 1223641"/>
                <a:gd name="connsiteY0" fmla="*/ 1024486 h 1024486"/>
                <a:gd name="connsiteX1" fmla="*/ 301474 w 1223641"/>
                <a:gd name="connsiteY1" fmla="*/ 12170 h 1024486"/>
                <a:gd name="connsiteX2" fmla="*/ 981803 w 1223641"/>
                <a:gd name="connsiteY2" fmla="*/ 466087 h 1024486"/>
                <a:gd name="connsiteX3" fmla="*/ 1197730 w 1223641"/>
                <a:gd name="connsiteY3" fmla="*/ 51620 h 1024486"/>
                <a:gd name="connsiteX4" fmla="*/ 1223641 w 1223641"/>
                <a:gd name="connsiteY4" fmla="*/ 936038 h 1024486"/>
                <a:gd name="connsiteX5" fmla="*/ 712710 w 1223641"/>
                <a:gd name="connsiteY5" fmla="*/ 840367 h 1024486"/>
                <a:gd name="connsiteX6" fmla="*/ 808038 w 1223641"/>
                <a:gd name="connsiteY6" fmla="*/ 647649 h 1024486"/>
                <a:gd name="connsiteX7" fmla="*/ 737245 w 1223641"/>
                <a:gd name="connsiteY7" fmla="*/ 523163 h 1024486"/>
                <a:gd name="connsiteX8" fmla="*/ 489734 w 1223641"/>
                <a:gd name="connsiteY8" fmla="*/ 284144 h 1024486"/>
                <a:gd name="connsiteX9" fmla="*/ 300434 w 1223641"/>
                <a:gd name="connsiteY9" fmla="*/ 218575 h 1024486"/>
                <a:gd name="connsiteX10" fmla="*/ 57272 w 1223641"/>
                <a:gd name="connsiteY10" fmla="*/ 1024486 h 1024486"/>
                <a:gd name="connsiteX0" fmla="*/ 58362 w 1224731"/>
                <a:gd name="connsiteY0" fmla="*/ 1031838 h 1031838"/>
                <a:gd name="connsiteX1" fmla="*/ 302564 w 1224731"/>
                <a:gd name="connsiteY1" fmla="*/ 19522 h 1031838"/>
                <a:gd name="connsiteX2" fmla="*/ 1034703 w 1224731"/>
                <a:gd name="connsiteY2" fmla="*/ 373302 h 1031838"/>
                <a:gd name="connsiteX3" fmla="*/ 1198820 w 1224731"/>
                <a:gd name="connsiteY3" fmla="*/ 58972 h 1031838"/>
                <a:gd name="connsiteX4" fmla="*/ 1224731 w 1224731"/>
                <a:gd name="connsiteY4" fmla="*/ 943390 h 1031838"/>
                <a:gd name="connsiteX5" fmla="*/ 713800 w 1224731"/>
                <a:gd name="connsiteY5" fmla="*/ 847719 h 1031838"/>
                <a:gd name="connsiteX6" fmla="*/ 809128 w 1224731"/>
                <a:gd name="connsiteY6" fmla="*/ 655001 h 1031838"/>
                <a:gd name="connsiteX7" fmla="*/ 738335 w 1224731"/>
                <a:gd name="connsiteY7" fmla="*/ 530515 h 1031838"/>
                <a:gd name="connsiteX8" fmla="*/ 490824 w 1224731"/>
                <a:gd name="connsiteY8" fmla="*/ 291496 h 1031838"/>
                <a:gd name="connsiteX9" fmla="*/ 301524 w 1224731"/>
                <a:gd name="connsiteY9" fmla="*/ 225927 h 1031838"/>
                <a:gd name="connsiteX10" fmla="*/ 58362 w 1224731"/>
                <a:gd name="connsiteY10" fmla="*/ 1031838 h 103183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08744 w 1224347"/>
                <a:gd name="connsiteY6" fmla="*/ 654031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59600 w 1224347"/>
                <a:gd name="connsiteY6" fmla="*/ 579474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737951 w 1224347"/>
                <a:gd name="connsiteY7" fmla="*/ 529545 h 1030868"/>
                <a:gd name="connsiteX8" fmla="*/ 490440 w 1224347"/>
                <a:gd name="connsiteY8" fmla="*/ 290526 h 1030868"/>
                <a:gd name="connsiteX9" fmla="*/ 301140 w 1224347"/>
                <a:gd name="connsiteY9" fmla="*/ 224957 h 1030868"/>
                <a:gd name="connsiteX10" fmla="*/ 57978 w 1224347"/>
                <a:gd name="connsiteY10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490440 w 1224347"/>
                <a:gd name="connsiteY7" fmla="*/ 290526 h 1030868"/>
                <a:gd name="connsiteX8" fmla="*/ 301140 w 1224347"/>
                <a:gd name="connsiteY8" fmla="*/ 224957 h 1030868"/>
                <a:gd name="connsiteX9" fmla="*/ 57978 w 1224347"/>
                <a:gd name="connsiteY9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713416 w 1224347"/>
                <a:gd name="connsiteY5" fmla="*/ 846749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224347"/>
                <a:gd name="connsiteY0" fmla="*/ 1030868 h 1030868"/>
                <a:gd name="connsiteX1" fmla="*/ 302180 w 1224347"/>
                <a:gd name="connsiteY1" fmla="*/ 18552 h 1030868"/>
                <a:gd name="connsiteX2" fmla="*/ 1016169 w 1224347"/>
                <a:gd name="connsiteY2" fmla="*/ 383478 h 1030868"/>
                <a:gd name="connsiteX3" fmla="*/ 1198436 w 1224347"/>
                <a:gd name="connsiteY3" fmla="*/ 58002 h 1030868"/>
                <a:gd name="connsiteX4" fmla="*/ 1224347 w 1224347"/>
                <a:gd name="connsiteY4" fmla="*/ 942420 h 1030868"/>
                <a:gd name="connsiteX5" fmla="*/ 695418 w 1224347"/>
                <a:gd name="connsiteY5" fmla="*/ 896127 h 1030868"/>
                <a:gd name="connsiteX6" fmla="*/ 822625 w 1224347"/>
                <a:gd name="connsiteY6" fmla="*/ 630509 h 1030868"/>
                <a:gd name="connsiteX7" fmla="*/ 301140 w 1224347"/>
                <a:gd name="connsiteY7" fmla="*/ 224957 h 1030868"/>
                <a:gd name="connsiteX8" fmla="*/ 57978 w 1224347"/>
                <a:gd name="connsiteY8" fmla="*/ 1030868 h 1030868"/>
                <a:gd name="connsiteX0" fmla="*/ 57978 w 1347979"/>
                <a:gd name="connsiteY0" fmla="*/ 1030868 h 1030868"/>
                <a:gd name="connsiteX1" fmla="*/ 302180 w 1347979"/>
                <a:gd name="connsiteY1" fmla="*/ 18552 h 1030868"/>
                <a:gd name="connsiteX2" fmla="*/ 1016169 w 1347979"/>
                <a:gd name="connsiteY2" fmla="*/ 383478 h 1030868"/>
                <a:gd name="connsiteX3" fmla="*/ 1198436 w 1347979"/>
                <a:gd name="connsiteY3" fmla="*/ 58002 h 1030868"/>
                <a:gd name="connsiteX4" fmla="*/ 1347979 w 1347979"/>
                <a:gd name="connsiteY4" fmla="*/ 934811 h 1030868"/>
                <a:gd name="connsiteX5" fmla="*/ 695418 w 1347979"/>
                <a:gd name="connsiteY5" fmla="*/ 896127 h 1030868"/>
                <a:gd name="connsiteX6" fmla="*/ 822625 w 1347979"/>
                <a:gd name="connsiteY6" fmla="*/ 630509 h 1030868"/>
                <a:gd name="connsiteX7" fmla="*/ 301140 w 1347979"/>
                <a:gd name="connsiteY7" fmla="*/ 224957 h 1030868"/>
                <a:gd name="connsiteX8" fmla="*/ 57978 w 1347979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11407 w 1198436"/>
                <a:gd name="connsiteY4" fmla="*/ 853484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98436"/>
                <a:gd name="connsiteY0" fmla="*/ 1030868 h 1030868"/>
                <a:gd name="connsiteX1" fmla="*/ 302180 w 1198436"/>
                <a:gd name="connsiteY1" fmla="*/ 18552 h 1030868"/>
                <a:gd name="connsiteX2" fmla="*/ 1016169 w 1198436"/>
                <a:gd name="connsiteY2" fmla="*/ 383478 h 1030868"/>
                <a:gd name="connsiteX3" fmla="*/ 1198436 w 1198436"/>
                <a:gd name="connsiteY3" fmla="*/ 58002 h 1030868"/>
                <a:gd name="connsiteX4" fmla="*/ 1162291 w 1198436"/>
                <a:gd name="connsiteY4" fmla="*/ 852228 h 1030868"/>
                <a:gd name="connsiteX5" fmla="*/ 695418 w 1198436"/>
                <a:gd name="connsiteY5" fmla="*/ 896127 h 1030868"/>
                <a:gd name="connsiteX6" fmla="*/ 822625 w 1198436"/>
                <a:gd name="connsiteY6" fmla="*/ 630509 h 1030868"/>
                <a:gd name="connsiteX7" fmla="*/ 301140 w 1198436"/>
                <a:gd name="connsiteY7" fmla="*/ 224957 h 1030868"/>
                <a:gd name="connsiteX8" fmla="*/ 57978 w 1198436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33975 w 1162291"/>
                <a:gd name="connsiteY3" fmla="*/ 15924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57978 w 1162291"/>
                <a:gd name="connsiteY0" fmla="*/ 1030868 h 1030868"/>
                <a:gd name="connsiteX1" fmla="*/ 302180 w 1162291"/>
                <a:gd name="connsiteY1" fmla="*/ 18552 h 1030868"/>
                <a:gd name="connsiteX2" fmla="*/ 1016169 w 1162291"/>
                <a:gd name="connsiteY2" fmla="*/ 383478 h 1030868"/>
                <a:gd name="connsiteX3" fmla="*/ 1141531 w 1162291"/>
                <a:gd name="connsiteY3" fmla="*/ 136274 h 1030868"/>
                <a:gd name="connsiteX4" fmla="*/ 1162291 w 1162291"/>
                <a:gd name="connsiteY4" fmla="*/ 852228 h 1030868"/>
                <a:gd name="connsiteX5" fmla="*/ 695418 w 1162291"/>
                <a:gd name="connsiteY5" fmla="*/ 896127 h 1030868"/>
                <a:gd name="connsiteX6" fmla="*/ 822625 w 1162291"/>
                <a:gd name="connsiteY6" fmla="*/ 630509 h 1030868"/>
                <a:gd name="connsiteX7" fmla="*/ 301140 w 1162291"/>
                <a:gd name="connsiteY7" fmla="*/ 224957 h 1030868"/>
                <a:gd name="connsiteX8" fmla="*/ 57978 w 1162291"/>
                <a:gd name="connsiteY8" fmla="*/ 1030868 h 1030868"/>
                <a:gd name="connsiteX0" fmla="*/ 60796 w 1165109"/>
                <a:gd name="connsiteY0" fmla="*/ 1103147 h 1103147"/>
                <a:gd name="connsiteX1" fmla="*/ 285717 w 1165109"/>
                <a:gd name="connsiteY1" fmla="*/ 16025 h 1103147"/>
                <a:gd name="connsiteX2" fmla="*/ 1018987 w 1165109"/>
                <a:gd name="connsiteY2" fmla="*/ 455757 h 1103147"/>
                <a:gd name="connsiteX3" fmla="*/ 1144349 w 1165109"/>
                <a:gd name="connsiteY3" fmla="*/ 208553 h 1103147"/>
                <a:gd name="connsiteX4" fmla="*/ 1165109 w 1165109"/>
                <a:gd name="connsiteY4" fmla="*/ 924507 h 1103147"/>
                <a:gd name="connsiteX5" fmla="*/ 698236 w 1165109"/>
                <a:gd name="connsiteY5" fmla="*/ 968406 h 1103147"/>
                <a:gd name="connsiteX6" fmla="*/ 825443 w 1165109"/>
                <a:gd name="connsiteY6" fmla="*/ 702788 h 1103147"/>
                <a:gd name="connsiteX7" fmla="*/ 303958 w 1165109"/>
                <a:gd name="connsiteY7" fmla="*/ 297236 h 1103147"/>
                <a:gd name="connsiteX8" fmla="*/ 60796 w 1165109"/>
                <a:gd name="connsiteY8" fmla="*/ 1103147 h 1103147"/>
                <a:gd name="connsiteX0" fmla="*/ 60378 w 1164691"/>
                <a:gd name="connsiteY0" fmla="*/ 1072498 h 1072498"/>
                <a:gd name="connsiteX1" fmla="*/ 288061 w 1164691"/>
                <a:gd name="connsiteY1" fmla="*/ 17006 h 1072498"/>
                <a:gd name="connsiteX2" fmla="*/ 1018569 w 1164691"/>
                <a:gd name="connsiteY2" fmla="*/ 425108 h 1072498"/>
                <a:gd name="connsiteX3" fmla="*/ 1143931 w 1164691"/>
                <a:gd name="connsiteY3" fmla="*/ 177904 h 1072498"/>
                <a:gd name="connsiteX4" fmla="*/ 1164691 w 1164691"/>
                <a:gd name="connsiteY4" fmla="*/ 893858 h 1072498"/>
                <a:gd name="connsiteX5" fmla="*/ 697818 w 1164691"/>
                <a:gd name="connsiteY5" fmla="*/ 937757 h 1072498"/>
                <a:gd name="connsiteX6" fmla="*/ 825025 w 1164691"/>
                <a:gd name="connsiteY6" fmla="*/ 672139 h 1072498"/>
                <a:gd name="connsiteX7" fmla="*/ 303540 w 1164691"/>
                <a:gd name="connsiteY7" fmla="*/ 266587 h 1072498"/>
                <a:gd name="connsiteX8" fmla="*/ 60378 w 1164691"/>
                <a:gd name="connsiteY8" fmla="*/ 1072498 h 1072498"/>
                <a:gd name="connsiteX0" fmla="*/ 69417 w 1173730"/>
                <a:gd name="connsiteY0" fmla="*/ 1059406 h 1059406"/>
                <a:gd name="connsiteX1" fmla="*/ 297100 w 1173730"/>
                <a:gd name="connsiteY1" fmla="*/ 3914 h 1059406"/>
                <a:gd name="connsiteX2" fmla="*/ 1027608 w 1173730"/>
                <a:gd name="connsiteY2" fmla="*/ 412016 h 1059406"/>
                <a:gd name="connsiteX3" fmla="*/ 1152970 w 1173730"/>
                <a:gd name="connsiteY3" fmla="*/ 164812 h 1059406"/>
                <a:gd name="connsiteX4" fmla="*/ 1173730 w 1173730"/>
                <a:gd name="connsiteY4" fmla="*/ 880766 h 1059406"/>
                <a:gd name="connsiteX5" fmla="*/ 706857 w 1173730"/>
                <a:gd name="connsiteY5" fmla="*/ 924665 h 1059406"/>
                <a:gd name="connsiteX6" fmla="*/ 834064 w 1173730"/>
                <a:gd name="connsiteY6" fmla="*/ 659047 h 1059406"/>
                <a:gd name="connsiteX7" fmla="*/ 312579 w 1173730"/>
                <a:gd name="connsiteY7" fmla="*/ 253495 h 1059406"/>
                <a:gd name="connsiteX8" fmla="*/ 69417 w 1173730"/>
                <a:gd name="connsiteY8" fmla="*/ 1059406 h 1059406"/>
                <a:gd name="connsiteX0" fmla="*/ 64007 w 1168320"/>
                <a:gd name="connsiteY0" fmla="*/ 1064058 h 1064058"/>
                <a:gd name="connsiteX1" fmla="*/ 291690 w 1168320"/>
                <a:gd name="connsiteY1" fmla="*/ 8566 h 1064058"/>
                <a:gd name="connsiteX2" fmla="*/ 1022198 w 1168320"/>
                <a:gd name="connsiteY2" fmla="*/ 416668 h 1064058"/>
                <a:gd name="connsiteX3" fmla="*/ 1147560 w 1168320"/>
                <a:gd name="connsiteY3" fmla="*/ 169464 h 1064058"/>
                <a:gd name="connsiteX4" fmla="*/ 1168320 w 1168320"/>
                <a:gd name="connsiteY4" fmla="*/ 885418 h 1064058"/>
                <a:gd name="connsiteX5" fmla="*/ 701447 w 1168320"/>
                <a:gd name="connsiteY5" fmla="*/ 929317 h 1064058"/>
                <a:gd name="connsiteX6" fmla="*/ 828654 w 1168320"/>
                <a:gd name="connsiteY6" fmla="*/ 663699 h 1064058"/>
                <a:gd name="connsiteX7" fmla="*/ 307169 w 1168320"/>
                <a:gd name="connsiteY7" fmla="*/ 258147 h 1064058"/>
                <a:gd name="connsiteX8" fmla="*/ 64007 w 1168320"/>
                <a:gd name="connsiteY8" fmla="*/ 1064058 h 1064058"/>
                <a:gd name="connsiteX0" fmla="*/ 48502 w 1152815"/>
                <a:gd name="connsiteY0" fmla="*/ 1074359 h 1074359"/>
                <a:gd name="connsiteX1" fmla="*/ 396377 w 1152815"/>
                <a:gd name="connsiteY1" fmla="*/ 8373 h 1074359"/>
                <a:gd name="connsiteX2" fmla="*/ 1006693 w 1152815"/>
                <a:gd name="connsiteY2" fmla="*/ 426969 h 1074359"/>
                <a:gd name="connsiteX3" fmla="*/ 1132055 w 1152815"/>
                <a:gd name="connsiteY3" fmla="*/ 179765 h 1074359"/>
                <a:gd name="connsiteX4" fmla="*/ 1152815 w 1152815"/>
                <a:gd name="connsiteY4" fmla="*/ 895719 h 1074359"/>
                <a:gd name="connsiteX5" fmla="*/ 685942 w 1152815"/>
                <a:gd name="connsiteY5" fmla="*/ 939618 h 1074359"/>
                <a:gd name="connsiteX6" fmla="*/ 813149 w 1152815"/>
                <a:gd name="connsiteY6" fmla="*/ 674000 h 1074359"/>
                <a:gd name="connsiteX7" fmla="*/ 291664 w 1152815"/>
                <a:gd name="connsiteY7" fmla="*/ 268448 h 1074359"/>
                <a:gd name="connsiteX8" fmla="*/ 48502 w 1152815"/>
                <a:gd name="connsiteY8" fmla="*/ 1074359 h 1074359"/>
                <a:gd name="connsiteX0" fmla="*/ 53691 w 1158004"/>
                <a:gd name="connsiteY0" fmla="*/ 1070293 h 1070293"/>
                <a:gd name="connsiteX1" fmla="*/ 354121 w 1158004"/>
                <a:gd name="connsiteY1" fmla="*/ 8450 h 1070293"/>
                <a:gd name="connsiteX2" fmla="*/ 1011882 w 1158004"/>
                <a:gd name="connsiteY2" fmla="*/ 422903 h 1070293"/>
                <a:gd name="connsiteX3" fmla="*/ 1137244 w 1158004"/>
                <a:gd name="connsiteY3" fmla="*/ 175699 h 1070293"/>
                <a:gd name="connsiteX4" fmla="*/ 1158004 w 1158004"/>
                <a:gd name="connsiteY4" fmla="*/ 891653 h 1070293"/>
                <a:gd name="connsiteX5" fmla="*/ 691131 w 1158004"/>
                <a:gd name="connsiteY5" fmla="*/ 935552 h 1070293"/>
                <a:gd name="connsiteX6" fmla="*/ 818338 w 1158004"/>
                <a:gd name="connsiteY6" fmla="*/ 669934 h 1070293"/>
                <a:gd name="connsiteX7" fmla="*/ 296853 w 1158004"/>
                <a:gd name="connsiteY7" fmla="*/ 264382 h 1070293"/>
                <a:gd name="connsiteX8" fmla="*/ 53691 w 1158004"/>
                <a:gd name="connsiteY8" fmla="*/ 1070293 h 1070293"/>
                <a:gd name="connsiteX0" fmla="*/ 46701 w 1151014"/>
                <a:gd name="connsiteY0" fmla="*/ 1066246 h 1066246"/>
                <a:gd name="connsiteX1" fmla="*/ 347131 w 1151014"/>
                <a:gd name="connsiteY1" fmla="*/ 4403 h 1066246"/>
                <a:gd name="connsiteX2" fmla="*/ 1004892 w 1151014"/>
                <a:gd name="connsiteY2" fmla="*/ 418856 h 1066246"/>
                <a:gd name="connsiteX3" fmla="*/ 1130254 w 1151014"/>
                <a:gd name="connsiteY3" fmla="*/ 171652 h 1066246"/>
                <a:gd name="connsiteX4" fmla="*/ 1151014 w 1151014"/>
                <a:gd name="connsiteY4" fmla="*/ 887606 h 1066246"/>
                <a:gd name="connsiteX5" fmla="*/ 684141 w 1151014"/>
                <a:gd name="connsiteY5" fmla="*/ 931505 h 1066246"/>
                <a:gd name="connsiteX6" fmla="*/ 811348 w 1151014"/>
                <a:gd name="connsiteY6" fmla="*/ 665887 h 1066246"/>
                <a:gd name="connsiteX7" fmla="*/ 289863 w 1151014"/>
                <a:gd name="connsiteY7" fmla="*/ 260335 h 1066246"/>
                <a:gd name="connsiteX8" fmla="*/ 46701 w 1151014"/>
                <a:gd name="connsiteY8" fmla="*/ 1066246 h 1066246"/>
                <a:gd name="connsiteX0" fmla="*/ 55006 w 1159319"/>
                <a:gd name="connsiteY0" fmla="*/ 1065885 h 1065885"/>
                <a:gd name="connsiteX1" fmla="*/ 355436 w 1159319"/>
                <a:gd name="connsiteY1" fmla="*/ 4042 h 1065885"/>
                <a:gd name="connsiteX2" fmla="*/ 1013197 w 1159319"/>
                <a:gd name="connsiteY2" fmla="*/ 418495 h 1065885"/>
                <a:gd name="connsiteX3" fmla="*/ 1138559 w 1159319"/>
                <a:gd name="connsiteY3" fmla="*/ 171291 h 1065885"/>
                <a:gd name="connsiteX4" fmla="*/ 1159319 w 1159319"/>
                <a:gd name="connsiteY4" fmla="*/ 887245 h 1065885"/>
                <a:gd name="connsiteX5" fmla="*/ 692446 w 1159319"/>
                <a:gd name="connsiteY5" fmla="*/ 931144 h 1065885"/>
                <a:gd name="connsiteX6" fmla="*/ 819653 w 1159319"/>
                <a:gd name="connsiteY6" fmla="*/ 665526 h 1065885"/>
                <a:gd name="connsiteX7" fmla="*/ 298168 w 1159319"/>
                <a:gd name="connsiteY7" fmla="*/ 259974 h 1065885"/>
                <a:gd name="connsiteX8" fmla="*/ 55006 w 1159319"/>
                <a:gd name="connsiteY8" fmla="*/ 1065885 h 1065885"/>
                <a:gd name="connsiteX0" fmla="*/ 52738 w 1157051"/>
                <a:gd name="connsiteY0" fmla="*/ 1063223 h 1063223"/>
                <a:gd name="connsiteX1" fmla="*/ 353168 w 1157051"/>
                <a:gd name="connsiteY1" fmla="*/ 1380 h 1063223"/>
                <a:gd name="connsiteX2" fmla="*/ 1010929 w 1157051"/>
                <a:gd name="connsiteY2" fmla="*/ 415833 h 1063223"/>
                <a:gd name="connsiteX3" fmla="*/ 1136291 w 1157051"/>
                <a:gd name="connsiteY3" fmla="*/ 168629 h 1063223"/>
                <a:gd name="connsiteX4" fmla="*/ 1157051 w 1157051"/>
                <a:gd name="connsiteY4" fmla="*/ 884583 h 1063223"/>
                <a:gd name="connsiteX5" fmla="*/ 690178 w 1157051"/>
                <a:gd name="connsiteY5" fmla="*/ 928482 h 1063223"/>
                <a:gd name="connsiteX6" fmla="*/ 817385 w 1157051"/>
                <a:gd name="connsiteY6" fmla="*/ 662864 h 1063223"/>
                <a:gd name="connsiteX7" fmla="*/ 295900 w 1157051"/>
                <a:gd name="connsiteY7" fmla="*/ 257312 h 1063223"/>
                <a:gd name="connsiteX8" fmla="*/ 52738 w 1157051"/>
                <a:gd name="connsiteY8" fmla="*/ 1063223 h 1063223"/>
                <a:gd name="connsiteX0" fmla="*/ 62493 w 1166806"/>
                <a:gd name="connsiteY0" fmla="*/ 1063610 h 1063610"/>
                <a:gd name="connsiteX1" fmla="*/ 362923 w 1166806"/>
                <a:gd name="connsiteY1" fmla="*/ 1767 h 1063610"/>
                <a:gd name="connsiteX2" fmla="*/ 1020684 w 1166806"/>
                <a:gd name="connsiteY2" fmla="*/ 416220 h 1063610"/>
                <a:gd name="connsiteX3" fmla="*/ 1146046 w 1166806"/>
                <a:gd name="connsiteY3" fmla="*/ 169016 h 1063610"/>
                <a:gd name="connsiteX4" fmla="*/ 1166806 w 1166806"/>
                <a:gd name="connsiteY4" fmla="*/ 884970 h 1063610"/>
                <a:gd name="connsiteX5" fmla="*/ 699933 w 1166806"/>
                <a:gd name="connsiteY5" fmla="*/ 928869 h 1063610"/>
                <a:gd name="connsiteX6" fmla="*/ 827140 w 1166806"/>
                <a:gd name="connsiteY6" fmla="*/ 663251 h 1063610"/>
                <a:gd name="connsiteX7" fmla="*/ 305655 w 1166806"/>
                <a:gd name="connsiteY7" fmla="*/ 257699 h 1063610"/>
                <a:gd name="connsiteX8" fmla="*/ 62493 w 1166806"/>
                <a:gd name="connsiteY8" fmla="*/ 1063610 h 1063610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  <a:gd name="connsiteX0" fmla="*/ 63550 w 1167863"/>
                <a:gd name="connsiteY0" fmla="*/ 1062515 h 1062515"/>
                <a:gd name="connsiteX1" fmla="*/ 363980 w 1167863"/>
                <a:gd name="connsiteY1" fmla="*/ 672 h 1062515"/>
                <a:gd name="connsiteX2" fmla="*/ 1021741 w 1167863"/>
                <a:gd name="connsiteY2" fmla="*/ 415125 h 1062515"/>
                <a:gd name="connsiteX3" fmla="*/ 1147103 w 1167863"/>
                <a:gd name="connsiteY3" fmla="*/ 167921 h 1062515"/>
                <a:gd name="connsiteX4" fmla="*/ 1167863 w 1167863"/>
                <a:gd name="connsiteY4" fmla="*/ 883875 h 1062515"/>
                <a:gd name="connsiteX5" fmla="*/ 700990 w 1167863"/>
                <a:gd name="connsiteY5" fmla="*/ 927774 h 1062515"/>
                <a:gd name="connsiteX6" fmla="*/ 828197 w 1167863"/>
                <a:gd name="connsiteY6" fmla="*/ 662156 h 1062515"/>
                <a:gd name="connsiteX7" fmla="*/ 306712 w 1167863"/>
                <a:gd name="connsiteY7" fmla="*/ 256604 h 1062515"/>
                <a:gd name="connsiteX8" fmla="*/ 63550 w 1167863"/>
                <a:gd name="connsiteY8" fmla="*/ 1062515 h 10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863" h="1062515">
                  <a:moveTo>
                    <a:pt x="63550" y="1062515"/>
                  </a:moveTo>
                  <a:cubicBezTo>
                    <a:pt x="-110612" y="329432"/>
                    <a:pt x="100829" y="18804"/>
                    <a:pt x="363980" y="672"/>
                  </a:cubicBezTo>
                  <a:cubicBezTo>
                    <a:pt x="627131" y="-17460"/>
                    <a:pt x="891172" y="336908"/>
                    <a:pt x="1021741" y="415125"/>
                  </a:cubicBezTo>
                  <a:cubicBezTo>
                    <a:pt x="1071656" y="341147"/>
                    <a:pt x="1062750" y="351597"/>
                    <a:pt x="1147103" y="167921"/>
                  </a:cubicBezTo>
                  <a:lnTo>
                    <a:pt x="1167863" y="883875"/>
                  </a:lnTo>
                  <a:lnTo>
                    <a:pt x="700990" y="927774"/>
                  </a:lnTo>
                  <a:lnTo>
                    <a:pt x="828197" y="662156"/>
                  </a:lnTo>
                  <a:cubicBezTo>
                    <a:pt x="759484" y="558524"/>
                    <a:pt x="530850" y="238800"/>
                    <a:pt x="306712" y="256604"/>
                  </a:cubicBezTo>
                  <a:cubicBezTo>
                    <a:pt x="123106" y="291820"/>
                    <a:pt x="7937" y="591825"/>
                    <a:pt x="63550" y="1062515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tx2">
                    <a:lumMod val="60000"/>
                    <a:lumOff val="40000"/>
                  </a:schemeClr>
                </a:gs>
                <a:gs pos="18000">
                  <a:schemeClr val="tx2">
                    <a:lumMod val="60000"/>
                    <a:lumOff val="40000"/>
                  </a:schemeClr>
                </a:gs>
                <a:gs pos="9000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</a:gsLst>
              <a:lin ang="2400000" scaled="0"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7211" r="5832" b="11691"/>
          <a:stretch/>
        </p:blipFill>
        <p:spPr>
          <a:xfrm>
            <a:off x="181765" y="7686100"/>
            <a:ext cx="3132739" cy="1541585"/>
          </a:xfrm>
          <a:prstGeom prst="rect">
            <a:avLst/>
          </a:prstGeom>
        </p:spPr>
      </p:pic>
      <p:sp>
        <p:nvSpPr>
          <p:cNvPr id="88" name="テキスト ボックス 87"/>
          <p:cNvSpPr txBox="1"/>
          <p:nvPr/>
        </p:nvSpPr>
        <p:spPr>
          <a:xfrm>
            <a:off x="5515985" y="3277581"/>
            <a:ext cx="11624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富山県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石川県小松市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愛知県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愛知県名古屋市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愛知県豊橋市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滋賀県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奈良県生駒市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奈良県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三郷町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奈良県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広陵町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和歌山県和歌山市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智頭町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日南町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福岡県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大牟田市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福岡県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福津市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鹿児島県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徳之島町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9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</a:t>
            </a:r>
            <a:r>
              <a:rPr lang="en-US" altLang="ja-JP" sz="9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9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都市</a:t>
            </a:r>
            <a:endParaRPr lang="ja-JP" altLang="en-US" sz="9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7" t="14817" r="8494" b="13128"/>
          <a:stretch/>
        </p:blipFill>
        <p:spPr>
          <a:xfrm>
            <a:off x="297822" y="3119577"/>
            <a:ext cx="3687940" cy="2054933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242898" y="5191211"/>
            <a:ext cx="390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lang="zh-TW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zh-TW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zh-TW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未来都市」選定証授与式 </a:t>
            </a:r>
            <a:r>
              <a:rPr lang="en-US" altLang="zh-TW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lang="zh-TW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zh-TW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zh-TW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zh-TW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zh-TW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en-US" altLang="zh-TW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中央が品川市長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045919" y="0"/>
            <a:ext cx="1734188" cy="221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資料５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9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 1"/>
          <p:cNvSpPr txBox="1">
            <a:spLocks/>
          </p:cNvSpPr>
          <p:nvPr/>
        </p:nvSpPr>
        <p:spPr>
          <a:xfrm>
            <a:off x="-11109" y="24302"/>
            <a:ext cx="6869109" cy="401440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今回、郡山市が提案した内容は？</a:t>
            </a:r>
            <a:endParaRPr lang="ja-JP" altLang="en-US" sz="2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28844" y="504168"/>
            <a:ext cx="677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「「健康」を中心に全ての世代の方が元気に過ごせるまちを目指します！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" y="542149"/>
            <a:ext cx="267067" cy="267067"/>
          </a:xfrm>
          <a:prstGeom prst="rect">
            <a:avLst/>
          </a:prstGeom>
        </p:spPr>
      </p:pic>
      <p:sp>
        <p:nvSpPr>
          <p:cNvPr id="61" name="角丸四角形 60"/>
          <p:cNvSpPr/>
          <p:nvPr/>
        </p:nvSpPr>
        <p:spPr>
          <a:xfrm>
            <a:off x="-113655" y="8881376"/>
            <a:ext cx="7134226" cy="45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みんなの文字ゴTTp-R" panose="020B0500000000000000" pitchFamily="50" charset="-128"/>
                <a:ea typeface="みんなの文字ゴTTp-R" panose="020B0500000000000000" pitchFamily="50" charset="-128"/>
              </a:rPr>
              <a:t>◆ </a:t>
            </a:r>
            <a:r>
              <a:rPr lang="ja-JP" altLang="en-US" b="1" dirty="0" smtClean="0">
                <a:solidFill>
                  <a:schemeClr val="tx1"/>
                </a:solidFill>
                <a:latin typeface="みんなの文字ゴTTp-R" panose="020B0500000000000000" pitchFamily="50" charset="-128"/>
                <a:ea typeface="みんなの文字ゴTTp-R" panose="020B0500000000000000" pitchFamily="50" charset="-128"/>
              </a:rPr>
              <a:t>ＳＤＧｓの取組みは一人ひとりから始まります。身近なことからはじめてみませんか ？◆</a:t>
            </a:r>
            <a:endParaRPr lang="en-US" altLang="ja-JP" b="1" dirty="0">
              <a:solidFill>
                <a:schemeClr val="tx1"/>
              </a:solidFill>
              <a:latin typeface="みんなの文字ゴTTp-R" panose="020B0500000000000000" pitchFamily="50" charset="-128"/>
              <a:ea typeface="みんなの文字ゴTTp-R" panose="020B0500000000000000" pitchFamily="50" charset="-128"/>
            </a:endParaRPr>
          </a:p>
        </p:txBody>
      </p:sp>
      <p:sp>
        <p:nvSpPr>
          <p:cNvPr id="62" name="タイトル 1"/>
          <p:cNvSpPr txBox="1">
            <a:spLocks/>
          </p:cNvSpPr>
          <p:nvPr/>
        </p:nvSpPr>
        <p:spPr>
          <a:xfrm>
            <a:off x="-27275" y="9243151"/>
            <a:ext cx="6898295" cy="672559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1400" b="1" dirty="0">
              <a:solidFill>
                <a:schemeClr val="bg1"/>
              </a:solidFill>
              <a:latin typeface="みんなの文字ゴTTh-R" panose="020B0500000000000000" pitchFamily="50" charset="-128"/>
              <a:ea typeface="みんなの文字ゴTTh-R" panose="020B0500000000000000" pitchFamily="50" charset="-128"/>
            </a:endParaRPr>
          </a:p>
        </p:txBody>
      </p:sp>
      <p:sp>
        <p:nvSpPr>
          <p:cNvPr id="90" name="タイトル 1"/>
          <p:cNvSpPr txBox="1">
            <a:spLocks/>
          </p:cNvSpPr>
          <p:nvPr/>
        </p:nvSpPr>
        <p:spPr>
          <a:xfrm>
            <a:off x="-1175" y="9391863"/>
            <a:ext cx="3893176" cy="5186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発行：郡山市 政策</a:t>
            </a:r>
            <a:r>
              <a:rPr lang="ja-JP" altLang="en-US" sz="1400" b="1" dirty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開発課　</a:t>
            </a:r>
            <a:r>
              <a:rPr lang="en-US" altLang="ja-JP" sz="1400" b="1" dirty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Tel</a:t>
            </a:r>
            <a:r>
              <a:rPr lang="ja-JP" altLang="en-US" sz="14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024-924-2021</a:t>
            </a:r>
            <a:endParaRPr lang="en-US" altLang="ja-JP" sz="1400" b="1" dirty="0" smtClean="0">
              <a:solidFill>
                <a:schemeClr val="bg1"/>
              </a:solidFill>
              <a:latin typeface="みんなの文字ゴTTh-R" panose="020B0500000000000000" pitchFamily="50" charset="-128"/>
              <a:ea typeface="みんなの文字ゴTTh-R" panose="020B0500000000000000" pitchFamily="50" charset="-128"/>
            </a:endParaRPr>
          </a:p>
          <a:p>
            <a:pPr algn="l"/>
            <a:r>
              <a:rPr lang="en-US" altLang="ja-JP" sz="14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Mail</a:t>
            </a:r>
            <a:r>
              <a:rPr lang="ja-JP" altLang="en-US" sz="14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：</a:t>
            </a:r>
            <a:r>
              <a:rPr lang="en-US" altLang="ja-JP" sz="1400" b="1" dirty="0" smtClean="0">
                <a:solidFill>
                  <a:schemeClr val="bg1"/>
                </a:solidFill>
                <a:latin typeface="みんなの文字ゴTTh-R" panose="020B0500000000000000" pitchFamily="50" charset="-128"/>
                <a:ea typeface="みんなの文字ゴTTh-R" panose="020B0500000000000000" pitchFamily="50" charset="-128"/>
              </a:rPr>
              <a:t>seisaku-kaihatsu@city.Koriyama.lg.jp</a:t>
            </a:r>
            <a:endParaRPr lang="ja-JP" altLang="en-US" sz="1400" b="1" dirty="0">
              <a:solidFill>
                <a:schemeClr val="bg1"/>
              </a:solidFill>
              <a:latin typeface="みんなの文字ゴTTh-R" panose="020B0500000000000000" pitchFamily="50" charset="-128"/>
              <a:ea typeface="みんなの文字ゴTTh-R" panose="020B0500000000000000" pitchFamily="50" charset="-128"/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9"/>
          <a:stretch/>
        </p:blipFill>
        <p:spPr>
          <a:xfrm>
            <a:off x="4771735" y="9422195"/>
            <a:ext cx="723017" cy="452812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47" y="9365817"/>
            <a:ext cx="628727" cy="538909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9" y="9355171"/>
            <a:ext cx="496938" cy="549555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63" y="9401480"/>
            <a:ext cx="494244" cy="494241"/>
          </a:xfrm>
          <a:prstGeom prst="rect">
            <a:avLst/>
          </a:prstGeom>
        </p:spPr>
      </p:pic>
      <p:sp>
        <p:nvSpPr>
          <p:cNvPr id="104" name="角丸四角形 103"/>
          <p:cNvSpPr/>
          <p:nvPr/>
        </p:nvSpPr>
        <p:spPr>
          <a:xfrm>
            <a:off x="3798581" y="9286126"/>
            <a:ext cx="946820" cy="91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600" dirty="0" smtClean="0">
                <a:solidFill>
                  <a:schemeClr val="bg1"/>
                </a:solidFill>
                <a:latin typeface="みんなの文字ゴTTp-R" panose="020B0500000000000000" pitchFamily="50" charset="-128"/>
                <a:ea typeface="みんなの文字ゴTTp-R" panose="020B0500000000000000" pitchFamily="50" charset="-128"/>
              </a:rPr>
              <a:t>郡山市ウェブサイト</a:t>
            </a:r>
            <a:endParaRPr lang="en-US" altLang="ja-JP" sz="600" dirty="0">
              <a:solidFill>
                <a:schemeClr val="bg1"/>
              </a:solidFill>
              <a:latin typeface="みんなの文字ゴTTp-R" panose="020B0500000000000000" pitchFamily="50" charset="-128"/>
              <a:ea typeface="みんなの文字ゴTTp-R" panose="020B0500000000000000" pitchFamily="50" charset="-128"/>
            </a:endParaRPr>
          </a:p>
        </p:txBody>
      </p:sp>
      <p:sp>
        <p:nvSpPr>
          <p:cNvPr id="115" name="タイトル 1"/>
          <p:cNvSpPr txBox="1">
            <a:spLocks/>
          </p:cNvSpPr>
          <p:nvPr/>
        </p:nvSpPr>
        <p:spPr>
          <a:xfrm>
            <a:off x="0" y="4492542"/>
            <a:ext cx="6869109" cy="401440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</p:spPr>
        <p:txBody>
          <a:bodyPr vert="horz" lIns="72000" tIns="45720" rIns="7200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はじめてみよう、</a:t>
            </a:r>
            <a:r>
              <a:rPr lang="en-US" altLang="ja-JP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ｓ！</a:t>
            </a:r>
            <a:endParaRPr lang="ja-JP" altLang="en-US" sz="2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/>
          <a:stretch/>
        </p:blipFill>
        <p:spPr>
          <a:xfrm>
            <a:off x="99280" y="1035414"/>
            <a:ext cx="4415209" cy="295242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23390" y="4937142"/>
            <a:ext cx="666933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1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何から始めればいいの？と思う方が多いのではないでしょうか。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ja-JP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11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ゴールが互いに影響しあっている」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ということです。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◆①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SDGs17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のゴールについて少し学んでみる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⇒② 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日ごろ「やった方が良いかな」と思っていること</a:t>
            </a:r>
            <a:endParaRPr lang="en-US" altLang="ja-JP" sz="11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に取り組んでみる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⇒③ </a:t>
            </a:r>
            <a:r>
              <a:rPr lang="en-US" altLang="ja-JP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の視点でそれぞれの関係について考えてみる。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という感じです。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例えば･･･（少し強引なところもありますが）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2251" y="7061134"/>
            <a:ext cx="1705034" cy="870935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吹き出し 29"/>
          <p:cNvSpPr/>
          <p:nvPr/>
        </p:nvSpPr>
        <p:spPr>
          <a:xfrm>
            <a:off x="4021093" y="7060903"/>
            <a:ext cx="1693990" cy="869278"/>
          </a:xfrm>
          <a:prstGeom prst="wedgeRoundRectCallout">
            <a:avLst>
              <a:gd name="adj1" fmla="val 59777"/>
              <a:gd name="adj2" fmla="val -152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7020288"/>
            <a:ext cx="544225" cy="532101"/>
          </a:xfrm>
          <a:prstGeom prst="rect">
            <a:avLst/>
          </a:prstGeom>
        </p:spPr>
      </p:pic>
      <p:grpSp>
        <p:nvGrpSpPr>
          <p:cNvPr id="66" name="グループ化 65"/>
          <p:cNvGrpSpPr/>
          <p:nvPr/>
        </p:nvGrpSpPr>
        <p:grpSpPr>
          <a:xfrm>
            <a:off x="122821" y="6069278"/>
            <a:ext cx="1129289" cy="914401"/>
            <a:chOff x="126756" y="6310976"/>
            <a:chExt cx="1129289" cy="91440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3"/>
            <a:stretch/>
          </p:blipFill>
          <p:spPr>
            <a:xfrm>
              <a:off x="670830" y="6325545"/>
              <a:ext cx="585215" cy="752196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3642" r="67625" b="10525"/>
            <a:stretch/>
          </p:blipFill>
          <p:spPr>
            <a:xfrm>
              <a:off x="126756" y="6310976"/>
              <a:ext cx="565586" cy="914401"/>
            </a:xfrm>
            <a:prstGeom prst="rect">
              <a:avLst/>
            </a:prstGeom>
          </p:spPr>
        </p:pic>
      </p:grpSp>
      <p:grpSp>
        <p:nvGrpSpPr>
          <p:cNvPr id="67" name="グループ化 66"/>
          <p:cNvGrpSpPr/>
          <p:nvPr/>
        </p:nvGrpSpPr>
        <p:grpSpPr>
          <a:xfrm>
            <a:off x="108617" y="8009524"/>
            <a:ext cx="1046083" cy="820389"/>
            <a:chOff x="112552" y="8174921"/>
            <a:chExt cx="1046083" cy="820389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2" y="8234982"/>
              <a:ext cx="495703" cy="731245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44" y="8174921"/>
              <a:ext cx="553391" cy="820389"/>
            </a:xfrm>
            <a:prstGeom prst="rect">
              <a:avLst/>
            </a:prstGeom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54" y="7218684"/>
            <a:ext cx="595950" cy="66741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右矢印 51"/>
          <p:cNvSpPr/>
          <p:nvPr/>
        </p:nvSpPr>
        <p:spPr>
          <a:xfrm rot="10800000">
            <a:off x="1851869" y="7309104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77502" y="6126008"/>
            <a:ext cx="12262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回は</a:t>
            </a:r>
            <a:r>
              <a:rPr lang="ja-JP" altLang="en-US" sz="9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健康診断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を受けて、日ごろから健康管理に気をつけているよ！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32" y="7277377"/>
            <a:ext cx="360000" cy="3600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64" y="6512138"/>
            <a:ext cx="360000" cy="3600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05" y="6286420"/>
            <a:ext cx="360000" cy="36000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98" y="7497753"/>
            <a:ext cx="360000" cy="3600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1" y="8479392"/>
            <a:ext cx="360000" cy="36000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69" y="8047847"/>
            <a:ext cx="360000" cy="36000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3" y="7528080"/>
            <a:ext cx="360000" cy="360000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3" y="7095276"/>
            <a:ext cx="360000" cy="360000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70" y="8047847"/>
            <a:ext cx="360000" cy="360000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88" y="8469913"/>
            <a:ext cx="360000" cy="360000"/>
          </a:xfrm>
          <a:prstGeom prst="rect">
            <a:avLst/>
          </a:prstGeom>
        </p:spPr>
      </p:pic>
      <p:sp>
        <p:nvSpPr>
          <p:cNvPr id="79" name="角丸四角形 78"/>
          <p:cNvSpPr/>
          <p:nvPr/>
        </p:nvSpPr>
        <p:spPr>
          <a:xfrm>
            <a:off x="2071886" y="7047708"/>
            <a:ext cx="1705034" cy="870935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10800000">
            <a:off x="3833455" y="7332542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/>
          <p:cNvSpPr/>
          <p:nvPr/>
        </p:nvSpPr>
        <p:spPr>
          <a:xfrm>
            <a:off x="3203694" y="6045826"/>
            <a:ext cx="1705034" cy="870935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82"/>
          <p:cNvSpPr/>
          <p:nvPr/>
        </p:nvSpPr>
        <p:spPr>
          <a:xfrm>
            <a:off x="3218883" y="8010080"/>
            <a:ext cx="1705034" cy="925376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5087691" y="6053870"/>
            <a:ext cx="1705034" cy="870935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5146173" y="8001327"/>
            <a:ext cx="1668296" cy="934129"/>
          </a:xfrm>
          <a:prstGeom prst="roundRect">
            <a:avLst>
              <a:gd name="adj" fmla="val 9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角丸四角形吹き出し 85"/>
          <p:cNvSpPr/>
          <p:nvPr/>
        </p:nvSpPr>
        <p:spPr>
          <a:xfrm>
            <a:off x="1325420" y="6054340"/>
            <a:ext cx="1693990" cy="869278"/>
          </a:xfrm>
          <a:prstGeom prst="wedgeRoundRectCallout">
            <a:avLst>
              <a:gd name="adj1" fmla="val -56353"/>
              <a:gd name="adj2" fmla="val -121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角丸四角形吹き出し 86"/>
          <p:cNvSpPr/>
          <p:nvPr/>
        </p:nvSpPr>
        <p:spPr>
          <a:xfrm>
            <a:off x="1264920" y="8002984"/>
            <a:ext cx="1714644" cy="913014"/>
          </a:xfrm>
          <a:prstGeom prst="wedgeRoundRectCallout">
            <a:avLst>
              <a:gd name="adj1" fmla="val -56428"/>
              <a:gd name="adj2" fmla="val -123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右矢印 88"/>
          <p:cNvSpPr/>
          <p:nvPr/>
        </p:nvSpPr>
        <p:spPr>
          <a:xfrm rot="10800000" flipH="1">
            <a:off x="3051487" y="6286420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右矢印 94"/>
          <p:cNvSpPr/>
          <p:nvPr/>
        </p:nvSpPr>
        <p:spPr>
          <a:xfrm rot="10800000" flipH="1">
            <a:off x="4927056" y="6264287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右矢印 95"/>
          <p:cNvSpPr/>
          <p:nvPr/>
        </p:nvSpPr>
        <p:spPr>
          <a:xfrm rot="10800000" flipH="1">
            <a:off x="4969494" y="8311993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矢印 98"/>
          <p:cNvSpPr/>
          <p:nvPr/>
        </p:nvSpPr>
        <p:spPr>
          <a:xfrm rot="10800000" flipH="1">
            <a:off x="3033365" y="8250288"/>
            <a:ext cx="131103" cy="3288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30" y="6106420"/>
            <a:ext cx="360000" cy="360000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8" y="7084294"/>
            <a:ext cx="360000" cy="360000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61" y="6251106"/>
            <a:ext cx="360000" cy="360000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70" y="8460849"/>
            <a:ext cx="360000" cy="360000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3281537" y="6069278"/>
            <a:ext cx="1090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健康な心と体を維持することは、働き続けることや、生涯アクティブでいられることにつながります。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236438" y="8069078"/>
            <a:ext cx="1232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地元産食材を買うことで地域経済の活性化につながります。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に詳しく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なれば、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食育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にもつながります。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 smtClean="0">
              <a:latin typeface="みんなの文字ゴTTp-R" panose="020B0500000000000000" pitchFamily="50" charset="-128"/>
              <a:ea typeface="みんなの文字ゴTTp-R" panose="020B0500000000000000" pitchFamily="50" charset="-128"/>
            </a:endParaRPr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88" y="8063479"/>
            <a:ext cx="360000" cy="360000"/>
          </a:xfrm>
          <a:prstGeom prst="rect">
            <a:avLst/>
          </a:prstGeom>
        </p:spPr>
      </p:pic>
      <p:sp>
        <p:nvSpPr>
          <p:cNvPr id="110" name="テキスト ボックス 109"/>
          <p:cNvSpPr txBox="1"/>
          <p:nvPr/>
        </p:nvSpPr>
        <p:spPr>
          <a:xfrm>
            <a:off x="5115421" y="6063188"/>
            <a:ext cx="122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元気な人がたくさんいるということは、街が元気ということ。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将来世代に続くまちづくりにつながります。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109366" y="7078402"/>
            <a:ext cx="1161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週に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度</a:t>
            </a:r>
            <a:r>
              <a:rPr lang="ja-JP" altLang="en-US" sz="8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900" b="1" u="sng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スポーツ</a:t>
            </a:r>
            <a:r>
              <a:rPr lang="ja-JP" altLang="en-US" sz="900" b="1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900" b="1" u="sng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汗</a:t>
            </a:r>
            <a:r>
              <a:rPr lang="ja-JP" altLang="en-US" sz="9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を流して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ストレスを解消！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趣味を通じた友人が増えたよ！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082976" y="7119949"/>
            <a:ext cx="120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仕事と家事のバランスをとること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、積極的に家事や子育て参加することにつながります。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22821" y="7118259"/>
            <a:ext cx="109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休みの日に町内活動などに参加することで、みんなで地域の困りごとを解決することにつながります。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257705" y="8023446"/>
            <a:ext cx="1335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地元で作られた食材を買う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ようにしているよ！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栄養に関心を持ってバランスよく食べる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ようにしているよ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5179810" y="7998174"/>
            <a:ext cx="1132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輸送燃料の削減は、温暖化を軽減する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ことにつながります。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生産者を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知る事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食べ残し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減らすきっかけになります。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A9783EAE-6FEC-4C1B-BFA4-D665543C1539}"/>
              </a:ext>
            </a:extLst>
          </p:cNvPr>
          <p:cNvSpPr txBox="1"/>
          <p:nvPr/>
        </p:nvSpPr>
        <p:spPr>
          <a:xfrm>
            <a:off x="4507852" y="2007190"/>
            <a:ext cx="2444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あすまちこおりやま</a:t>
            </a:r>
            <a:r>
              <a:rPr lang="en-US" altLang="ja-JP" sz="1200" u="sng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forSDGs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郡山市のまちづくり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指針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ＳＤＧｓ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導入し、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SDGs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の“ものさし”をまちづくりに活かしていきます。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 smtClean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4535288" y="3108073"/>
            <a:ext cx="2190888" cy="969556"/>
            <a:chOff x="3932424" y="6122588"/>
            <a:chExt cx="2751021" cy="1108083"/>
          </a:xfrm>
        </p:grpSpPr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xmlns="" id="{A9783EAE-6FEC-4C1B-BFA4-D665543C1539}"/>
                </a:ext>
              </a:extLst>
            </p:cNvPr>
            <p:cNvSpPr txBox="1"/>
            <p:nvPr/>
          </p:nvSpPr>
          <p:spPr>
            <a:xfrm>
              <a:off x="3932424" y="6122588"/>
              <a:ext cx="1233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/>
                <a:t>（</a:t>
              </a:r>
              <a:r>
                <a:rPr lang="ja-JP" altLang="en-US" sz="1100" dirty="0" smtClean="0"/>
                <a:t>例）</a:t>
              </a:r>
              <a:endParaRPr lang="ja-JP" altLang="en-US" sz="1100" dirty="0"/>
            </a:p>
          </p:txBody>
        </p: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080888" y="6360871"/>
              <a:ext cx="2168997" cy="869800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xmlns="" id="{3F1A5684-6441-476E-8341-85906ADF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284" y="6438935"/>
              <a:ext cx="337161" cy="337161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xmlns="" id="{D3085B3E-26BA-4443-A628-89807290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284" y="6817379"/>
              <a:ext cx="337161" cy="337161"/>
            </a:xfrm>
            <a:prstGeom prst="rect">
              <a:avLst/>
            </a:prstGeom>
          </p:spPr>
        </p:pic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xmlns="" id="{A9783EAE-6FEC-4C1B-BFA4-D665543C1539}"/>
              </a:ext>
            </a:extLst>
          </p:cNvPr>
          <p:cNvSpPr txBox="1"/>
          <p:nvPr/>
        </p:nvSpPr>
        <p:spPr>
          <a:xfrm>
            <a:off x="4468874" y="1025777"/>
            <a:ext cx="230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オープンデータや</a:t>
            </a:r>
            <a:r>
              <a:rPr lang="en-US" altLang="ja-JP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ICT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を活用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しながら、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すべての世代の方たちが健康でいられるまちづくり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を目指します</a:t>
            </a:r>
            <a:r>
              <a:rPr lang="ja-JP" altLang="en-US" sz="1200" dirty="0" smtClean="0">
                <a:latin typeface="みんなの文字ゴTTp-R" panose="020B0500000000000000" pitchFamily="50" charset="-128"/>
                <a:ea typeface="みんなの文字ゴTTp-R" panose="020B0500000000000000" pitchFamily="50" charset="-128"/>
              </a:rPr>
              <a:t>。</a:t>
            </a:r>
            <a:endParaRPr lang="en-US" altLang="ja-JP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004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3956</TotalTime>
  <Words>681</Words>
  <Application>Microsoft Office PowerPoint</Application>
  <PresentationFormat>A4 210 x 297 mm</PresentationFormat>
  <Paragraphs>102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HGP創英角ｺﾞｼｯｸUB</vt:lpstr>
      <vt:lpstr>HGP創英角ﾎﾟｯﾌﾟ体</vt:lpstr>
      <vt:lpstr>HG丸ｺﾞｼｯｸM-PRO</vt:lpstr>
      <vt:lpstr>MingLiU-ExtB</vt:lpstr>
      <vt:lpstr>ＭＳ Ｐゴシック</vt:lpstr>
      <vt:lpstr>みんなの文字ゴTTh-R</vt:lpstr>
      <vt:lpstr>みんなの文字ゴTTp-R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郡山市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163804</dc:creator>
  <cp:lastModifiedBy>163767</cp:lastModifiedBy>
  <cp:revision>427</cp:revision>
  <cp:lastPrinted>2019-07-09T01:16:52Z</cp:lastPrinted>
  <dcterms:created xsi:type="dcterms:W3CDTF">2018-06-12T08:15:46Z</dcterms:created>
  <dcterms:modified xsi:type="dcterms:W3CDTF">2019-08-16T00:09:05Z</dcterms:modified>
</cp:coreProperties>
</file>