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0" r:id="rId1"/>
  </p:sldMasterIdLst>
  <p:notesMasterIdLst>
    <p:notesMasterId r:id="rId3"/>
  </p:notesMasterIdLst>
  <p:sldIdLst>
    <p:sldId id="2187" r:id="rId2"/>
  </p:sldIdLst>
  <p:sldSz cx="6858000" cy="9901238"/>
  <p:notesSz cx="6735763" cy="9866313"/>
  <p:defaultTextStyle>
    <a:defPPr>
      <a:defRPr lang="ja-JP"/>
    </a:defPPr>
    <a:lvl1pPr marL="0" algn="l" defTabSz="914238" rtl="0" eaLnBrk="1" latinLnBrk="0" hangingPunct="1">
      <a:defRPr kumimoji="1" sz="1800" kern="1200">
        <a:solidFill>
          <a:schemeClr val="tx1"/>
        </a:solidFill>
        <a:latin typeface="+mn-lt"/>
        <a:ea typeface="+mn-ea"/>
        <a:cs typeface="+mn-cs"/>
      </a:defRPr>
    </a:lvl1pPr>
    <a:lvl2pPr marL="457120" algn="l" defTabSz="914238" rtl="0" eaLnBrk="1" latinLnBrk="0" hangingPunct="1">
      <a:defRPr kumimoji="1" sz="1800" kern="1200">
        <a:solidFill>
          <a:schemeClr val="tx1"/>
        </a:solidFill>
        <a:latin typeface="+mn-lt"/>
        <a:ea typeface="+mn-ea"/>
        <a:cs typeface="+mn-cs"/>
      </a:defRPr>
    </a:lvl2pPr>
    <a:lvl3pPr marL="914238" algn="l" defTabSz="914238" rtl="0" eaLnBrk="1" latinLnBrk="0" hangingPunct="1">
      <a:defRPr kumimoji="1" sz="1800" kern="1200">
        <a:solidFill>
          <a:schemeClr val="tx1"/>
        </a:solidFill>
        <a:latin typeface="+mn-lt"/>
        <a:ea typeface="+mn-ea"/>
        <a:cs typeface="+mn-cs"/>
      </a:defRPr>
    </a:lvl3pPr>
    <a:lvl4pPr marL="1371357" algn="l" defTabSz="914238" rtl="0" eaLnBrk="1" latinLnBrk="0" hangingPunct="1">
      <a:defRPr kumimoji="1" sz="1800" kern="1200">
        <a:solidFill>
          <a:schemeClr val="tx1"/>
        </a:solidFill>
        <a:latin typeface="+mn-lt"/>
        <a:ea typeface="+mn-ea"/>
        <a:cs typeface="+mn-cs"/>
      </a:defRPr>
    </a:lvl4pPr>
    <a:lvl5pPr marL="1828476" algn="l" defTabSz="914238" rtl="0" eaLnBrk="1" latinLnBrk="0" hangingPunct="1">
      <a:defRPr kumimoji="1" sz="1800" kern="1200">
        <a:solidFill>
          <a:schemeClr val="tx1"/>
        </a:solidFill>
        <a:latin typeface="+mn-lt"/>
        <a:ea typeface="+mn-ea"/>
        <a:cs typeface="+mn-cs"/>
      </a:defRPr>
    </a:lvl5pPr>
    <a:lvl6pPr marL="2285595" algn="l" defTabSz="914238" rtl="0" eaLnBrk="1" latinLnBrk="0" hangingPunct="1">
      <a:defRPr kumimoji="1" sz="1800" kern="1200">
        <a:solidFill>
          <a:schemeClr val="tx1"/>
        </a:solidFill>
        <a:latin typeface="+mn-lt"/>
        <a:ea typeface="+mn-ea"/>
        <a:cs typeface="+mn-cs"/>
      </a:defRPr>
    </a:lvl6pPr>
    <a:lvl7pPr marL="2742714" algn="l" defTabSz="914238" rtl="0" eaLnBrk="1" latinLnBrk="0" hangingPunct="1">
      <a:defRPr kumimoji="1" sz="1800" kern="1200">
        <a:solidFill>
          <a:schemeClr val="tx1"/>
        </a:solidFill>
        <a:latin typeface="+mn-lt"/>
        <a:ea typeface="+mn-ea"/>
        <a:cs typeface="+mn-cs"/>
      </a:defRPr>
    </a:lvl7pPr>
    <a:lvl8pPr marL="3199834" algn="l" defTabSz="914238" rtl="0" eaLnBrk="1" latinLnBrk="0" hangingPunct="1">
      <a:defRPr kumimoji="1" sz="1800" kern="1200">
        <a:solidFill>
          <a:schemeClr val="tx1"/>
        </a:solidFill>
        <a:latin typeface="+mn-lt"/>
        <a:ea typeface="+mn-ea"/>
        <a:cs typeface="+mn-cs"/>
      </a:defRPr>
    </a:lvl8pPr>
    <a:lvl9pPr marL="3656952" algn="l" defTabSz="914238"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19" userDrawn="1">
          <p15:clr>
            <a:srgbClr val="A4A3A4"/>
          </p15:clr>
        </p15:guide>
        <p15:guide id="2" pos="2160"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梶原 崚(kajiwara-ryou)" initials="梶原" lastIdx="3" clrIdx="0">
    <p:extLst>
      <p:ext uri="{19B8F6BF-5375-455C-9EA6-DF929625EA0E}">
        <p15:presenceInfo xmlns:p15="http://schemas.microsoft.com/office/powerpoint/2012/main" userId="S-1-5-21-4175116151-3849908774-3845857867-3568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185"/>
    <a:srgbClr val="DB4D6D"/>
    <a:srgbClr val="C9E7E7"/>
    <a:srgbClr val="FEDFE1"/>
    <a:srgbClr val="E4E2ED"/>
    <a:srgbClr val="33CC33"/>
    <a:srgbClr val="CCFFCC"/>
    <a:srgbClr val="FF0066"/>
    <a:srgbClr val="FF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51799" autoAdjust="0"/>
  </p:normalViewPr>
  <p:slideViewPr>
    <p:cSldViewPr>
      <p:cViewPr varScale="1">
        <p:scale>
          <a:sx n="32" d="100"/>
          <a:sy n="32" d="100"/>
        </p:scale>
        <p:origin x="1866" y="72"/>
      </p:cViewPr>
      <p:guideLst>
        <p:guide orient="horz" pos="3119"/>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610" y="-84"/>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7" y="1"/>
            <a:ext cx="2918831" cy="493316"/>
          </a:xfrm>
          <a:prstGeom prst="rect">
            <a:avLst/>
          </a:prstGeom>
        </p:spPr>
        <p:txBody>
          <a:bodyPr vert="horz" lIns="90637" tIns="45318" rIns="90637" bIns="45318" rtlCol="0"/>
          <a:lstStyle>
            <a:lvl1pPr algn="l">
              <a:defRPr sz="1200"/>
            </a:lvl1pPr>
          </a:lstStyle>
          <a:p>
            <a:endParaRPr kumimoji="1" lang="ja-JP" altLang="en-US"/>
          </a:p>
        </p:txBody>
      </p:sp>
      <p:sp>
        <p:nvSpPr>
          <p:cNvPr id="3" name="日付プレースホルダ 2"/>
          <p:cNvSpPr>
            <a:spLocks noGrp="1"/>
          </p:cNvSpPr>
          <p:nvPr>
            <p:ph type="dt" idx="1"/>
          </p:nvPr>
        </p:nvSpPr>
        <p:spPr>
          <a:xfrm>
            <a:off x="3815380" y="1"/>
            <a:ext cx="2918831" cy="493316"/>
          </a:xfrm>
          <a:prstGeom prst="rect">
            <a:avLst/>
          </a:prstGeom>
        </p:spPr>
        <p:txBody>
          <a:bodyPr vert="horz" lIns="90637" tIns="45318" rIns="90637" bIns="45318" rtlCol="0"/>
          <a:lstStyle>
            <a:lvl1pPr algn="r">
              <a:defRPr sz="1200"/>
            </a:lvl1pPr>
          </a:lstStyle>
          <a:p>
            <a:fld id="{BB702680-FF49-4C26-9D83-1AFECEED18A7}" type="datetimeFigureOut">
              <a:rPr kumimoji="1" lang="ja-JP" altLang="en-US" smtClean="0"/>
              <a:pPr/>
              <a:t>2021/10/1</a:t>
            </a:fld>
            <a:endParaRPr kumimoji="1" lang="ja-JP" altLang="en-US"/>
          </a:p>
        </p:txBody>
      </p:sp>
      <p:sp>
        <p:nvSpPr>
          <p:cNvPr id="4" name="スライド イメージ プレースホルダ 3"/>
          <p:cNvSpPr>
            <a:spLocks noGrp="1" noRot="1" noChangeAspect="1"/>
          </p:cNvSpPr>
          <p:nvPr>
            <p:ph type="sldImg" idx="2"/>
          </p:nvPr>
        </p:nvSpPr>
        <p:spPr>
          <a:xfrm>
            <a:off x="2087563" y="741363"/>
            <a:ext cx="2560637" cy="3697287"/>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0637" tIns="45318" rIns="90637" bIns="4531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7" y="9371298"/>
            <a:ext cx="2918831" cy="493316"/>
          </a:xfrm>
          <a:prstGeom prst="rect">
            <a:avLst/>
          </a:prstGeom>
        </p:spPr>
        <p:txBody>
          <a:bodyPr vert="horz" lIns="90637" tIns="45318" rIns="90637" bIns="45318"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80" y="9371298"/>
            <a:ext cx="2918831" cy="493316"/>
          </a:xfrm>
          <a:prstGeom prst="rect">
            <a:avLst/>
          </a:prstGeom>
        </p:spPr>
        <p:txBody>
          <a:bodyPr vert="horz" lIns="90637" tIns="45318" rIns="90637" bIns="45318" rtlCol="0" anchor="b"/>
          <a:lstStyle>
            <a:lvl1pPr algn="r">
              <a:defRPr sz="1200"/>
            </a:lvl1pPr>
          </a:lstStyle>
          <a:p>
            <a:fld id="{964AFF69-2C20-458E-B722-4ECB409CDF61}" type="slidenum">
              <a:rPr kumimoji="1" lang="ja-JP" altLang="en-US" smtClean="0"/>
              <a:pPr/>
              <a:t>‹#›</a:t>
            </a:fld>
            <a:endParaRPr kumimoji="1" lang="ja-JP" altLang="en-US"/>
          </a:p>
        </p:txBody>
      </p:sp>
    </p:spTree>
    <p:extLst>
      <p:ext uri="{BB962C8B-B14F-4D97-AF65-F5344CB8AC3E}">
        <p14:creationId xmlns:p14="http://schemas.microsoft.com/office/powerpoint/2010/main" val="2141461279"/>
      </p:ext>
    </p:extLst>
  </p:cSld>
  <p:clrMap bg1="lt1" tx1="dk1" bg2="lt2" tx2="dk2" accent1="accent1" accent2="accent2" accent3="accent3" accent4="accent4" accent5="accent5" accent6="accent6" hlink="hlink" folHlink="folHlink"/>
  <p:notesStyle>
    <a:lvl1pPr marL="0" algn="l" defTabSz="914238" rtl="0" eaLnBrk="1" latinLnBrk="0" hangingPunct="1">
      <a:defRPr kumimoji="1" sz="1200" kern="1200">
        <a:solidFill>
          <a:schemeClr val="tx1"/>
        </a:solidFill>
        <a:latin typeface="+mn-lt"/>
        <a:ea typeface="+mn-ea"/>
        <a:cs typeface="+mn-cs"/>
      </a:defRPr>
    </a:lvl1pPr>
    <a:lvl2pPr marL="457120" algn="l" defTabSz="914238" rtl="0" eaLnBrk="1" latinLnBrk="0" hangingPunct="1">
      <a:defRPr kumimoji="1" sz="1200" kern="1200">
        <a:solidFill>
          <a:schemeClr val="tx1"/>
        </a:solidFill>
        <a:latin typeface="+mn-lt"/>
        <a:ea typeface="+mn-ea"/>
        <a:cs typeface="+mn-cs"/>
      </a:defRPr>
    </a:lvl2pPr>
    <a:lvl3pPr marL="914238" algn="l" defTabSz="914238" rtl="0" eaLnBrk="1" latinLnBrk="0" hangingPunct="1">
      <a:defRPr kumimoji="1" sz="1200" kern="1200">
        <a:solidFill>
          <a:schemeClr val="tx1"/>
        </a:solidFill>
        <a:latin typeface="+mn-lt"/>
        <a:ea typeface="+mn-ea"/>
        <a:cs typeface="+mn-cs"/>
      </a:defRPr>
    </a:lvl3pPr>
    <a:lvl4pPr marL="1371357" algn="l" defTabSz="914238" rtl="0" eaLnBrk="1" latinLnBrk="0" hangingPunct="1">
      <a:defRPr kumimoji="1" sz="1200" kern="1200">
        <a:solidFill>
          <a:schemeClr val="tx1"/>
        </a:solidFill>
        <a:latin typeface="+mn-lt"/>
        <a:ea typeface="+mn-ea"/>
        <a:cs typeface="+mn-cs"/>
      </a:defRPr>
    </a:lvl4pPr>
    <a:lvl5pPr marL="1828476" algn="l" defTabSz="914238" rtl="0" eaLnBrk="1" latinLnBrk="0" hangingPunct="1">
      <a:defRPr kumimoji="1" sz="1200" kern="1200">
        <a:solidFill>
          <a:schemeClr val="tx1"/>
        </a:solidFill>
        <a:latin typeface="+mn-lt"/>
        <a:ea typeface="+mn-ea"/>
        <a:cs typeface="+mn-cs"/>
      </a:defRPr>
    </a:lvl5pPr>
    <a:lvl6pPr marL="2285595" algn="l" defTabSz="914238" rtl="0" eaLnBrk="1" latinLnBrk="0" hangingPunct="1">
      <a:defRPr kumimoji="1" sz="1200" kern="1200">
        <a:solidFill>
          <a:schemeClr val="tx1"/>
        </a:solidFill>
        <a:latin typeface="+mn-lt"/>
        <a:ea typeface="+mn-ea"/>
        <a:cs typeface="+mn-cs"/>
      </a:defRPr>
    </a:lvl6pPr>
    <a:lvl7pPr marL="2742714" algn="l" defTabSz="914238" rtl="0" eaLnBrk="1" latinLnBrk="0" hangingPunct="1">
      <a:defRPr kumimoji="1" sz="1200" kern="1200">
        <a:solidFill>
          <a:schemeClr val="tx1"/>
        </a:solidFill>
        <a:latin typeface="+mn-lt"/>
        <a:ea typeface="+mn-ea"/>
        <a:cs typeface="+mn-cs"/>
      </a:defRPr>
    </a:lvl7pPr>
    <a:lvl8pPr marL="3199834" algn="l" defTabSz="914238" rtl="0" eaLnBrk="1" latinLnBrk="0" hangingPunct="1">
      <a:defRPr kumimoji="1" sz="1200" kern="1200">
        <a:solidFill>
          <a:schemeClr val="tx1"/>
        </a:solidFill>
        <a:latin typeface="+mn-lt"/>
        <a:ea typeface="+mn-ea"/>
        <a:cs typeface="+mn-cs"/>
      </a:defRPr>
    </a:lvl8pPr>
    <a:lvl9pPr marL="3656952" algn="l" defTabSz="91423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32038" y="1135063"/>
            <a:ext cx="2120900" cy="30622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905893">
              <a:defRPr/>
            </a:pPr>
            <a:fld id="{948B2B8E-D92F-472B-9329-87F0F083D5AE}" type="slidenum">
              <a:rPr lang="en-US" altLang="ja-JP">
                <a:solidFill>
                  <a:prstClr val="black"/>
                </a:solidFill>
                <a:latin typeface="Calibri"/>
                <a:ea typeface="ＭＳ Ｐゴシック" panose="020B0600070205080204" pitchFamily="50" charset="-128"/>
              </a:rPr>
              <a:pPr defTabSz="905893">
                <a:defRPr/>
              </a:pPr>
              <a:t>1</a:t>
            </a:fld>
            <a:endParaRPr lang="en-US" altLang="ja-JP">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540797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5818"/>
            <a:ext cx="5829300" cy="212234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2" y="5610702"/>
            <a:ext cx="4800600" cy="2530316"/>
          </a:xfrm>
        </p:spPr>
        <p:txBody>
          <a:bodyPr/>
          <a:lstStyle>
            <a:lvl1pPr marL="0" indent="0" algn="ctr">
              <a:buNone/>
              <a:defRPr>
                <a:solidFill>
                  <a:schemeClr val="tx1">
                    <a:tint val="75000"/>
                  </a:schemeClr>
                </a:solidFill>
              </a:defRPr>
            </a:lvl1pPr>
            <a:lvl2pPr marL="300241" indent="0" algn="ctr">
              <a:buNone/>
              <a:defRPr>
                <a:solidFill>
                  <a:schemeClr val="tx1">
                    <a:tint val="75000"/>
                  </a:schemeClr>
                </a:solidFill>
              </a:defRPr>
            </a:lvl2pPr>
            <a:lvl3pPr marL="600481" indent="0" algn="ctr">
              <a:buNone/>
              <a:defRPr>
                <a:solidFill>
                  <a:schemeClr val="tx1">
                    <a:tint val="75000"/>
                  </a:schemeClr>
                </a:solidFill>
              </a:defRPr>
            </a:lvl3pPr>
            <a:lvl4pPr marL="900721" indent="0" algn="ctr">
              <a:buNone/>
              <a:defRPr>
                <a:solidFill>
                  <a:schemeClr val="tx1">
                    <a:tint val="75000"/>
                  </a:schemeClr>
                </a:solidFill>
              </a:defRPr>
            </a:lvl4pPr>
            <a:lvl5pPr marL="1200962" indent="0" algn="ctr">
              <a:buNone/>
              <a:defRPr>
                <a:solidFill>
                  <a:schemeClr val="tx1">
                    <a:tint val="75000"/>
                  </a:schemeClr>
                </a:solidFill>
              </a:defRPr>
            </a:lvl5pPr>
            <a:lvl6pPr marL="1501203" indent="0" algn="ctr">
              <a:buNone/>
              <a:defRPr>
                <a:solidFill>
                  <a:schemeClr val="tx1">
                    <a:tint val="75000"/>
                  </a:schemeClr>
                </a:solidFill>
              </a:defRPr>
            </a:lvl6pPr>
            <a:lvl7pPr marL="1801443" indent="0" algn="ctr">
              <a:buNone/>
              <a:defRPr>
                <a:solidFill>
                  <a:schemeClr val="tx1">
                    <a:tint val="75000"/>
                  </a:schemeClr>
                </a:solidFill>
              </a:defRPr>
            </a:lvl7pPr>
            <a:lvl8pPr marL="2101684" indent="0" algn="ctr">
              <a:buNone/>
              <a:defRPr>
                <a:solidFill>
                  <a:schemeClr val="tx1">
                    <a:tint val="75000"/>
                  </a:schemeClr>
                </a:solidFill>
              </a:defRPr>
            </a:lvl8pPr>
            <a:lvl9pPr marL="2401924"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A4E3B85-6459-4111-B2FE-CDFCB5E66E19}" type="datetime1">
              <a:rPr kumimoji="1" lang="ja-JP" altLang="en-US" smtClean="0"/>
              <a:t>2021/10/1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extLst>
      <p:ext uri="{BB962C8B-B14F-4D97-AF65-F5344CB8AC3E}">
        <p14:creationId xmlns:p14="http://schemas.microsoft.com/office/powerpoint/2010/main" val="3526450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2FB0FDC-2D28-4422-AAF1-316441DA6CD5}" type="datetime1">
              <a:rPr kumimoji="1" lang="ja-JP" altLang="en-US" smtClean="0"/>
              <a:t>2021/10/1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extLst>
      <p:ext uri="{BB962C8B-B14F-4D97-AF65-F5344CB8AC3E}">
        <p14:creationId xmlns:p14="http://schemas.microsoft.com/office/powerpoint/2010/main" val="113570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522"/>
            <a:ext cx="1543050" cy="8448140"/>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2" y="396522"/>
            <a:ext cx="4514850" cy="8448140"/>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2DFD926-8809-4F26-8B9D-F90928E95A02}" type="datetime1">
              <a:rPr kumimoji="1" lang="ja-JP" altLang="en-US" smtClean="0"/>
              <a:t>2021/10/1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extLst>
      <p:ext uri="{BB962C8B-B14F-4D97-AF65-F5344CB8AC3E}">
        <p14:creationId xmlns:p14="http://schemas.microsoft.com/office/powerpoint/2010/main" val="679956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342913" y="396538"/>
            <a:ext cx="6172201" cy="844814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9A135844-13AA-4C6F-A16D-DBE07A4C69B5}" type="datetime1">
              <a:rPr lang="ja-JP" altLang="en-US" smtClean="0">
                <a:solidFill>
                  <a:prstClr val="black">
                    <a:tint val="75000"/>
                  </a:prstClr>
                </a:solidFill>
              </a:rPr>
              <a:t>2021/10/1</a:t>
            </a:fld>
            <a:endParaRPr lang="en-US" altLang="ja-JP" dirty="0">
              <a:solidFill>
                <a:prstClr val="black">
                  <a:tint val="75000"/>
                </a:prstClr>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prstClr val="black">
                  <a:tint val="75000"/>
                </a:prstClr>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78C448B-0C05-48E9-B796-BE7040B1C224}" type="slidenum">
              <a:rPr lang="en-US" altLang="ja-JP">
                <a:solidFill>
                  <a:prstClr val="black">
                    <a:tint val="75000"/>
                  </a:prstClr>
                </a:solidFill>
              </a:rPr>
              <a:pPr>
                <a:def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41684151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スライド番号プレースホルダ 5"/>
          <p:cNvSpPr>
            <a:spLocks noGrp="1"/>
          </p:cNvSpPr>
          <p:nvPr>
            <p:ph type="sldNum" sz="quarter" idx="10"/>
          </p:nvPr>
        </p:nvSpPr>
        <p:spPr/>
        <p:txBody>
          <a:bodyPr/>
          <a:lstStyle>
            <a:lvl1pPr>
              <a:defRPr/>
            </a:lvl1pPr>
          </a:lstStyle>
          <a:p>
            <a:pPr>
              <a:defRPr/>
            </a:pPr>
            <a:fld id="{4E5C54E2-B9EA-48F1-9367-FB165DF7556E}" type="slidenum">
              <a:rPr lang="ja-JP" altLang="en-US"/>
              <a:pPr>
                <a:defRPr/>
              </a:pPr>
              <a:t>‹#›</a:t>
            </a:fld>
            <a:endParaRPr lang="ja-JP" altLang="en-US"/>
          </a:p>
        </p:txBody>
      </p:sp>
    </p:spTree>
    <p:extLst>
      <p:ext uri="{BB962C8B-B14F-4D97-AF65-F5344CB8AC3E}">
        <p14:creationId xmlns:p14="http://schemas.microsoft.com/office/powerpoint/2010/main" val="3391011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0" y="-60913"/>
            <a:ext cx="6858000" cy="666529"/>
          </a:xfrm>
        </p:spPr>
        <p:txBody>
          <a:bodyPr>
            <a:noAutofit/>
          </a:bodyPr>
          <a:lstStyle/>
          <a:p>
            <a:r>
              <a:rPr lang="ja-JP" altLang="en-US" sz="1576" dirty="0" smtClean="0"/>
              <a:t>中期工程表　「○○」</a:t>
            </a:r>
            <a:endParaRPr kumimoji="1" lang="ja-JP" altLang="en-US" sz="1576" dirty="0"/>
          </a:p>
        </p:txBody>
      </p:sp>
      <p:sp>
        <p:nvSpPr>
          <p:cNvPr id="3" name="テキスト ボックス 2"/>
          <p:cNvSpPr txBox="1"/>
          <p:nvPr userDrawn="1"/>
        </p:nvSpPr>
        <p:spPr>
          <a:xfrm>
            <a:off x="0" y="9511426"/>
            <a:ext cx="6858000" cy="254044"/>
          </a:xfrm>
          <a:prstGeom prst="rect">
            <a:avLst/>
          </a:prstGeom>
          <a:noFill/>
        </p:spPr>
        <p:txBody>
          <a:bodyPr wrap="square" rtlCol="0">
            <a:spAutoFit/>
          </a:bodyPr>
          <a:lstStyle/>
          <a:p>
            <a:pPr algn="ctr"/>
            <a:r>
              <a:rPr lang="ja-JP" altLang="en-US" sz="1051" dirty="0" smtClean="0">
                <a:solidFill>
                  <a:prstClr val="black"/>
                </a:solidFill>
                <a:latin typeface="ＭＳ ゴシック" pitchFamily="49" charset="-128"/>
                <a:ea typeface="ＭＳ ゴシック" pitchFamily="49" charset="-128"/>
              </a:rPr>
              <a:t>－ </a:t>
            </a:r>
            <a:fld id="{0FDF2C34-1CF5-4AB9-BC47-5E54A72C39A1}" type="slidenum">
              <a:rPr lang="ja-JP" altLang="en-US" sz="1051" smtClean="0">
                <a:solidFill>
                  <a:prstClr val="black"/>
                </a:solidFill>
                <a:latin typeface="ＭＳ ゴシック" pitchFamily="49" charset="-128"/>
                <a:ea typeface="ＭＳ ゴシック" pitchFamily="49" charset="-128"/>
              </a:rPr>
              <a:pPr algn="ctr"/>
              <a:t>‹#›</a:t>
            </a:fld>
            <a:r>
              <a:rPr lang="ja-JP" altLang="en-US" sz="1051" dirty="0" smtClean="0">
                <a:solidFill>
                  <a:prstClr val="black"/>
                </a:solidFill>
                <a:latin typeface="ＭＳ ゴシック" pitchFamily="49" charset="-128"/>
                <a:ea typeface="ＭＳ ゴシック" pitchFamily="49" charset="-128"/>
              </a:rPr>
              <a:t> －</a:t>
            </a:r>
            <a:endParaRPr lang="ja-JP" altLang="en-US" sz="1051" dirty="0">
              <a:solidFill>
                <a:prstClr val="black"/>
              </a:solidFill>
              <a:latin typeface="ＭＳ ゴシック" pitchFamily="49" charset="-128"/>
              <a:ea typeface="ＭＳ ゴシック" pitchFamily="49" charset="-128"/>
            </a:endParaRPr>
          </a:p>
        </p:txBody>
      </p:sp>
    </p:spTree>
    <p:extLst>
      <p:ext uri="{BB962C8B-B14F-4D97-AF65-F5344CB8AC3E}">
        <p14:creationId xmlns:p14="http://schemas.microsoft.com/office/powerpoint/2010/main" val="354812342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0" y="-60913"/>
            <a:ext cx="6858000" cy="666529"/>
          </a:xfrm>
        </p:spPr>
        <p:txBody>
          <a:bodyPr>
            <a:noAutofit/>
          </a:bodyPr>
          <a:lstStyle/>
          <a:p>
            <a:r>
              <a:rPr lang="ja-JP" altLang="en-US" sz="1576" dirty="0" smtClean="0"/>
              <a:t>中期工程表　「○○」</a:t>
            </a:r>
            <a:endParaRPr kumimoji="1" lang="ja-JP" altLang="en-US" sz="1576" dirty="0"/>
          </a:p>
        </p:txBody>
      </p:sp>
      <p:sp>
        <p:nvSpPr>
          <p:cNvPr id="3" name="テキスト ボックス 2"/>
          <p:cNvSpPr txBox="1"/>
          <p:nvPr userDrawn="1"/>
        </p:nvSpPr>
        <p:spPr>
          <a:xfrm>
            <a:off x="0" y="9511426"/>
            <a:ext cx="6858000" cy="254044"/>
          </a:xfrm>
          <a:prstGeom prst="rect">
            <a:avLst/>
          </a:prstGeom>
          <a:noFill/>
        </p:spPr>
        <p:txBody>
          <a:bodyPr wrap="square" rtlCol="0">
            <a:spAutoFit/>
          </a:bodyPr>
          <a:lstStyle/>
          <a:p>
            <a:pPr algn="ctr"/>
            <a:r>
              <a:rPr lang="ja-JP" altLang="en-US" sz="1051" dirty="0" smtClean="0">
                <a:solidFill>
                  <a:prstClr val="black"/>
                </a:solidFill>
                <a:latin typeface="ＭＳ ゴシック" pitchFamily="49" charset="-128"/>
                <a:ea typeface="ＭＳ ゴシック" pitchFamily="49" charset="-128"/>
              </a:rPr>
              <a:t>－ </a:t>
            </a:r>
            <a:fld id="{0FDF2C34-1CF5-4AB9-BC47-5E54A72C39A1}" type="slidenum">
              <a:rPr lang="ja-JP" altLang="en-US" sz="1051" smtClean="0">
                <a:solidFill>
                  <a:prstClr val="black"/>
                </a:solidFill>
                <a:latin typeface="ＭＳ ゴシック" pitchFamily="49" charset="-128"/>
                <a:ea typeface="ＭＳ ゴシック" pitchFamily="49" charset="-128"/>
              </a:rPr>
              <a:pPr algn="ctr"/>
              <a:t>‹#›</a:t>
            </a:fld>
            <a:r>
              <a:rPr lang="ja-JP" altLang="en-US" sz="1051" dirty="0" smtClean="0">
                <a:solidFill>
                  <a:prstClr val="black"/>
                </a:solidFill>
                <a:latin typeface="ＭＳ ゴシック" pitchFamily="49" charset="-128"/>
                <a:ea typeface="ＭＳ ゴシック" pitchFamily="49" charset="-128"/>
              </a:rPr>
              <a:t> －</a:t>
            </a:r>
            <a:endParaRPr lang="ja-JP" altLang="en-US" sz="1051" dirty="0">
              <a:solidFill>
                <a:prstClr val="black"/>
              </a:solidFill>
              <a:latin typeface="ＭＳ ゴシック" pitchFamily="49" charset="-128"/>
              <a:ea typeface="ＭＳ ゴシック" pitchFamily="49" charset="-128"/>
            </a:endParaRPr>
          </a:p>
        </p:txBody>
      </p:sp>
    </p:spTree>
    <p:extLst>
      <p:ext uri="{BB962C8B-B14F-4D97-AF65-F5344CB8AC3E}">
        <p14:creationId xmlns:p14="http://schemas.microsoft.com/office/powerpoint/2010/main" val="338498933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96509"/>
            <a:ext cx="6172200" cy="1650206"/>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3" y="2310298"/>
            <a:ext cx="3028950" cy="6534359"/>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3486150" y="2310289"/>
            <a:ext cx="3028950" cy="315602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3486150" y="5686344"/>
            <a:ext cx="3028950" cy="315831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日付プレースホルダ 5"/>
          <p:cNvSpPr>
            <a:spLocks noGrp="1"/>
          </p:cNvSpPr>
          <p:nvPr>
            <p:ph type="dt" sz="half" idx="10"/>
          </p:nvPr>
        </p:nvSpPr>
        <p:spPr/>
        <p:txBody>
          <a:bodyPr/>
          <a:lstStyle>
            <a:lvl1pPr>
              <a:defRPr/>
            </a:lvl1pPr>
          </a:lstStyle>
          <a:p>
            <a:pPr>
              <a:defRPr/>
            </a:pPr>
            <a:fld id="{7D15A62F-E94E-49B7-9F8F-D7414E9B7277}" type="datetime1">
              <a:rPr lang="ja-JP" altLang="en-US" smtClean="0"/>
              <a:t>2021/10/1</a:t>
            </a:fld>
            <a:endParaRPr lang="ja-JP" altLang="en-US"/>
          </a:p>
        </p:txBody>
      </p:sp>
      <p:sp>
        <p:nvSpPr>
          <p:cNvPr id="7" name="フッター プレースホルダ 6"/>
          <p:cNvSpPr>
            <a:spLocks noGrp="1"/>
          </p:cNvSpPr>
          <p:nvPr>
            <p:ph type="ftr" sz="quarter" idx="11"/>
          </p:nvPr>
        </p:nvSpPr>
        <p:spPr/>
        <p:txBody>
          <a:bodyPr/>
          <a:lstStyle>
            <a:lvl1pPr>
              <a:defRPr/>
            </a:lvl1pPr>
          </a:lstStyle>
          <a:p>
            <a:pPr>
              <a:defRPr/>
            </a:pPr>
            <a:endParaRPr lang="en-US" altLang="ja-JP"/>
          </a:p>
        </p:txBody>
      </p:sp>
      <p:sp>
        <p:nvSpPr>
          <p:cNvPr id="8" name="スライド番号プレースホルダ 7"/>
          <p:cNvSpPr>
            <a:spLocks noGrp="1"/>
          </p:cNvSpPr>
          <p:nvPr>
            <p:ph type="sldNum" sz="quarter" idx="12"/>
          </p:nvPr>
        </p:nvSpPr>
        <p:spPr>
          <a:xfrm>
            <a:off x="187937" y="9176989"/>
            <a:ext cx="6427177" cy="527149"/>
          </a:xfrm>
        </p:spPr>
        <p:txBody>
          <a:bodyPr/>
          <a:lstStyle>
            <a:lvl1pPr>
              <a:defRPr/>
            </a:lvl1pPr>
          </a:lstStyle>
          <a:p>
            <a:pPr>
              <a:defRPr/>
            </a:pPr>
            <a:fld id="{5BFC24C9-48E3-4792-B61E-5B9544C0B93E}" type="slidenum">
              <a:rPr lang="ja-JP" altLang="en-US"/>
              <a:pPr>
                <a:defRPr/>
              </a:pPr>
              <a:t>‹#›</a:t>
            </a:fld>
            <a:endParaRPr lang="en-US" altLang="ja-JP"/>
          </a:p>
        </p:txBody>
      </p:sp>
    </p:spTree>
    <p:extLst>
      <p:ext uri="{BB962C8B-B14F-4D97-AF65-F5344CB8AC3E}">
        <p14:creationId xmlns:p14="http://schemas.microsoft.com/office/powerpoint/2010/main" val="730403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090B6F7-6CE0-4A88-979F-42A70D3D1992}" type="datetime1">
              <a:rPr kumimoji="1" lang="ja-JP" altLang="en-US" smtClean="0"/>
              <a:t>2021/10/1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extLst>
      <p:ext uri="{BB962C8B-B14F-4D97-AF65-F5344CB8AC3E}">
        <p14:creationId xmlns:p14="http://schemas.microsoft.com/office/powerpoint/2010/main" val="3394278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2479"/>
            <a:ext cx="5829300" cy="1966496"/>
          </a:xfrm>
        </p:spPr>
        <p:txBody>
          <a:bodyPr anchor="t"/>
          <a:lstStyle>
            <a:lvl1pPr algn="l">
              <a:defRPr sz="2627"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6568"/>
            <a:ext cx="5829300" cy="2165895"/>
          </a:xfrm>
        </p:spPr>
        <p:txBody>
          <a:bodyPr anchor="b"/>
          <a:lstStyle>
            <a:lvl1pPr marL="0" indent="0">
              <a:buNone/>
              <a:defRPr sz="1314">
                <a:solidFill>
                  <a:schemeClr val="tx1">
                    <a:tint val="75000"/>
                  </a:schemeClr>
                </a:solidFill>
              </a:defRPr>
            </a:lvl1pPr>
            <a:lvl2pPr marL="300241" indent="0">
              <a:buNone/>
              <a:defRPr sz="1182">
                <a:solidFill>
                  <a:schemeClr val="tx1">
                    <a:tint val="75000"/>
                  </a:schemeClr>
                </a:solidFill>
              </a:defRPr>
            </a:lvl2pPr>
            <a:lvl3pPr marL="600481" indent="0">
              <a:buNone/>
              <a:defRPr sz="1051">
                <a:solidFill>
                  <a:schemeClr val="tx1">
                    <a:tint val="75000"/>
                  </a:schemeClr>
                </a:solidFill>
              </a:defRPr>
            </a:lvl3pPr>
            <a:lvl4pPr marL="900721" indent="0">
              <a:buNone/>
              <a:defRPr sz="919">
                <a:solidFill>
                  <a:schemeClr val="tx1">
                    <a:tint val="75000"/>
                  </a:schemeClr>
                </a:solidFill>
              </a:defRPr>
            </a:lvl4pPr>
            <a:lvl5pPr marL="1200962" indent="0">
              <a:buNone/>
              <a:defRPr sz="919">
                <a:solidFill>
                  <a:schemeClr val="tx1">
                    <a:tint val="75000"/>
                  </a:schemeClr>
                </a:solidFill>
              </a:defRPr>
            </a:lvl5pPr>
            <a:lvl6pPr marL="1501203" indent="0">
              <a:buNone/>
              <a:defRPr sz="919">
                <a:solidFill>
                  <a:schemeClr val="tx1">
                    <a:tint val="75000"/>
                  </a:schemeClr>
                </a:solidFill>
              </a:defRPr>
            </a:lvl6pPr>
            <a:lvl7pPr marL="1801443" indent="0">
              <a:buNone/>
              <a:defRPr sz="919">
                <a:solidFill>
                  <a:schemeClr val="tx1">
                    <a:tint val="75000"/>
                  </a:schemeClr>
                </a:solidFill>
              </a:defRPr>
            </a:lvl7pPr>
            <a:lvl8pPr marL="2101684" indent="0">
              <a:buNone/>
              <a:defRPr sz="919">
                <a:solidFill>
                  <a:schemeClr val="tx1">
                    <a:tint val="75000"/>
                  </a:schemeClr>
                </a:solidFill>
              </a:defRPr>
            </a:lvl8pPr>
            <a:lvl9pPr marL="2401924" indent="0">
              <a:buNone/>
              <a:defRPr sz="919">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2491D9F-978C-4D6E-9538-F12D8A194397}" type="datetime1">
              <a:rPr kumimoji="1" lang="ja-JP" altLang="en-US" smtClean="0"/>
              <a:t>2021/10/1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extLst>
      <p:ext uri="{BB962C8B-B14F-4D97-AF65-F5344CB8AC3E}">
        <p14:creationId xmlns:p14="http://schemas.microsoft.com/office/powerpoint/2010/main" val="2309113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3" y="2310298"/>
            <a:ext cx="3028950" cy="6534359"/>
          </a:xfrm>
        </p:spPr>
        <p:txBody>
          <a:bodyPr/>
          <a:lstStyle>
            <a:lvl1pPr>
              <a:defRPr sz="1840"/>
            </a:lvl1pPr>
            <a:lvl2pPr>
              <a:defRPr sz="1576"/>
            </a:lvl2pPr>
            <a:lvl3pPr>
              <a:defRPr sz="1314"/>
            </a:lvl3pPr>
            <a:lvl4pPr>
              <a:defRPr sz="1182"/>
            </a:lvl4pPr>
            <a:lvl5pPr>
              <a:defRPr sz="1182"/>
            </a:lvl5pPr>
            <a:lvl6pPr>
              <a:defRPr sz="1182"/>
            </a:lvl6pPr>
            <a:lvl7pPr>
              <a:defRPr sz="1182"/>
            </a:lvl7pPr>
            <a:lvl8pPr>
              <a:defRPr sz="1182"/>
            </a:lvl8pPr>
            <a:lvl9pPr>
              <a:defRPr sz="1182"/>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2" y="2310298"/>
            <a:ext cx="3028950" cy="6534359"/>
          </a:xfrm>
        </p:spPr>
        <p:txBody>
          <a:bodyPr/>
          <a:lstStyle>
            <a:lvl1pPr>
              <a:defRPr sz="1840"/>
            </a:lvl1pPr>
            <a:lvl2pPr>
              <a:defRPr sz="1576"/>
            </a:lvl2pPr>
            <a:lvl3pPr>
              <a:defRPr sz="1314"/>
            </a:lvl3pPr>
            <a:lvl4pPr>
              <a:defRPr sz="1182"/>
            </a:lvl4pPr>
            <a:lvl5pPr>
              <a:defRPr sz="1182"/>
            </a:lvl5pPr>
            <a:lvl6pPr>
              <a:defRPr sz="1182"/>
            </a:lvl6pPr>
            <a:lvl7pPr>
              <a:defRPr sz="1182"/>
            </a:lvl7pPr>
            <a:lvl8pPr>
              <a:defRPr sz="1182"/>
            </a:lvl8pPr>
            <a:lvl9pPr>
              <a:defRPr sz="1182"/>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AA8B459-FE02-4072-9FB5-19B18931E741}" type="datetime1">
              <a:rPr kumimoji="1" lang="ja-JP" altLang="en-US" smtClean="0"/>
              <a:t>2021/10/1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extLst>
      <p:ext uri="{BB962C8B-B14F-4D97-AF65-F5344CB8AC3E}">
        <p14:creationId xmlns:p14="http://schemas.microsoft.com/office/powerpoint/2010/main" val="1669375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1" y="2216320"/>
            <a:ext cx="3030141" cy="923656"/>
          </a:xfrm>
        </p:spPr>
        <p:txBody>
          <a:bodyPr anchor="b"/>
          <a:lstStyle>
            <a:lvl1pPr marL="0" indent="0">
              <a:buNone/>
              <a:defRPr sz="1576" b="1"/>
            </a:lvl1pPr>
            <a:lvl2pPr marL="300241" indent="0">
              <a:buNone/>
              <a:defRPr sz="1314" b="1"/>
            </a:lvl2pPr>
            <a:lvl3pPr marL="600481" indent="0">
              <a:buNone/>
              <a:defRPr sz="1182" b="1"/>
            </a:lvl3pPr>
            <a:lvl4pPr marL="900721" indent="0">
              <a:buNone/>
              <a:defRPr sz="1051" b="1"/>
            </a:lvl4pPr>
            <a:lvl5pPr marL="1200962" indent="0">
              <a:buNone/>
              <a:defRPr sz="1051" b="1"/>
            </a:lvl5pPr>
            <a:lvl6pPr marL="1501203" indent="0">
              <a:buNone/>
              <a:defRPr sz="1051" b="1"/>
            </a:lvl6pPr>
            <a:lvl7pPr marL="1801443" indent="0">
              <a:buNone/>
              <a:defRPr sz="1051" b="1"/>
            </a:lvl7pPr>
            <a:lvl8pPr marL="2101684" indent="0">
              <a:buNone/>
              <a:defRPr sz="1051" b="1"/>
            </a:lvl8pPr>
            <a:lvl9pPr marL="2401924" indent="0">
              <a:buNone/>
              <a:defRPr sz="1051"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1" y="3139976"/>
            <a:ext cx="3030141" cy="5704672"/>
          </a:xfrm>
        </p:spPr>
        <p:txBody>
          <a:bodyPr/>
          <a:lstStyle>
            <a:lvl1pPr>
              <a:defRPr sz="1576"/>
            </a:lvl1pPr>
            <a:lvl2pPr>
              <a:defRPr sz="1314"/>
            </a:lvl2pPr>
            <a:lvl3pPr>
              <a:defRPr sz="1182"/>
            </a:lvl3pPr>
            <a:lvl4pPr>
              <a:defRPr sz="1051"/>
            </a:lvl4pPr>
            <a:lvl5pPr>
              <a:defRPr sz="1051"/>
            </a:lvl5pPr>
            <a:lvl6pPr>
              <a:defRPr sz="1051"/>
            </a:lvl6pPr>
            <a:lvl7pPr>
              <a:defRPr sz="1051"/>
            </a:lvl7pPr>
            <a:lvl8pPr>
              <a:defRPr sz="1051"/>
            </a:lvl8pPr>
            <a:lvl9pPr>
              <a:defRPr sz="1051"/>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1" y="2216320"/>
            <a:ext cx="3031331" cy="923656"/>
          </a:xfrm>
        </p:spPr>
        <p:txBody>
          <a:bodyPr anchor="b"/>
          <a:lstStyle>
            <a:lvl1pPr marL="0" indent="0">
              <a:buNone/>
              <a:defRPr sz="1576" b="1"/>
            </a:lvl1pPr>
            <a:lvl2pPr marL="300241" indent="0">
              <a:buNone/>
              <a:defRPr sz="1314" b="1"/>
            </a:lvl2pPr>
            <a:lvl3pPr marL="600481" indent="0">
              <a:buNone/>
              <a:defRPr sz="1182" b="1"/>
            </a:lvl3pPr>
            <a:lvl4pPr marL="900721" indent="0">
              <a:buNone/>
              <a:defRPr sz="1051" b="1"/>
            </a:lvl4pPr>
            <a:lvl5pPr marL="1200962" indent="0">
              <a:buNone/>
              <a:defRPr sz="1051" b="1"/>
            </a:lvl5pPr>
            <a:lvl6pPr marL="1501203" indent="0">
              <a:buNone/>
              <a:defRPr sz="1051" b="1"/>
            </a:lvl6pPr>
            <a:lvl7pPr marL="1801443" indent="0">
              <a:buNone/>
              <a:defRPr sz="1051" b="1"/>
            </a:lvl7pPr>
            <a:lvl8pPr marL="2101684" indent="0">
              <a:buNone/>
              <a:defRPr sz="1051" b="1"/>
            </a:lvl8pPr>
            <a:lvl9pPr marL="2401924" indent="0">
              <a:buNone/>
              <a:defRPr sz="1051"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1" y="3139976"/>
            <a:ext cx="3031331" cy="5704672"/>
          </a:xfrm>
        </p:spPr>
        <p:txBody>
          <a:bodyPr/>
          <a:lstStyle>
            <a:lvl1pPr>
              <a:defRPr sz="1576"/>
            </a:lvl1pPr>
            <a:lvl2pPr>
              <a:defRPr sz="1314"/>
            </a:lvl2pPr>
            <a:lvl3pPr>
              <a:defRPr sz="1182"/>
            </a:lvl3pPr>
            <a:lvl4pPr>
              <a:defRPr sz="1051"/>
            </a:lvl4pPr>
            <a:lvl5pPr>
              <a:defRPr sz="1051"/>
            </a:lvl5pPr>
            <a:lvl6pPr>
              <a:defRPr sz="1051"/>
            </a:lvl6pPr>
            <a:lvl7pPr>
              <a:defRPr sz="1051"/>
            </a:lvl7pPr>
            <a:lvl8pPr>
              <a:defRPr sz="1051"/>
            </a:lvl8pPr>
            <a:lvl9pPr>
              <a:defRPr sz="1051"/>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123D03A-F37C-4F55-B1E5-93ACA0F037FE}" type="datetime1">
              <a:rPr kumimoji="1" lang="ja-JP" altLang="en-US" smtClean="0"/>
              <a:t>2021/10/1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extLst>
      <p:ext uri="{BB962C8B-B14F-4D97-AF65-F5344CB8AC3E}">
        <p14:creationId xmlns:p14="http://schemas.microsoft.com/office/powerpoint/2010/main" val="2626312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C72F404-3268-4D9F-A3C3-8E2DD0C62BCE}" type="datetime1">
              <a:rPr kumimoji="1" lang="ja-JP" altLang="en-US" smtClean="0"/>
              <a:t>2021/10/1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extLst>
      <p:ext uri="{BB962C8B-B14F-4D97-AF65-F5344CB8AC3E}">
        <p14:creationId xmlns:p14="http://schemas.microsoft.com/office/powerpoint/2010/main" val="545956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424AC97-D2FA-4FCC-AA0E-27B5B461B211}" type="datetime1">
              <a:rPr kumimoji="1" lang="ja-JP" altLang="en-US" smtClean="0"/>
              <a:t>2021/10/1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extLst>
      <p:ext uri="{BB962C8B-B14F-4D97-AF65-F5344CB8AC3E}">
        <p14:creationId xmlns:p14="http://schemas.microsoft.com/office/powerpoint/2010/main" val="4173298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216"/>
            <a:ext cx="2256235" cy="1677710"/>
          </a:xfrm>
        </p:spPr>
        <p:txBody>
          <a:bodyPr anchor="b"/>
          <a:lstStyle>
            <a:lvl1pPr algn="l">
              <a:defRPr sz="1314"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90" y="394227"/>
            <a:ext cx="3833812" cy="8450432"/>
          </a:xfrm>
        </p:spPr>
        <p:txBody>
          <a:bodyPr/>
          <a:lstStyle>
            <a:lvl1pPr>
              <a:defRPr sz="2101"/>
            </a:lvl1pPr>
            <a:lvl2pPr>
              <a:defRPr sz="1840"/>
            </a:lvl2pPr>
            <a:lvl3pPr>
              <a:defRPr sz="1576"/>
            </a:lvl3pPr>
            <a:lvl4pPr>
              <a:defRPr sz="1314"/>
            </a:lvl4pPr>
            <a:lvl5pPr>
              <a:defRPr sz="1314"/>
            </a:lvl5pPr>
            <a:lvl6pPr>
              <a:defRPr sz="1314"/>
            </a:lvl6pPr>
            <a:lvl7pPr>
              <a:defRPr sz="1314"/>
            </a:lvl7pPr>
            <a:lvl8pPr>
              <a:defRPr sz="1314"/>
            </a:lvl8pPr>
            <a:lvl9pPr>
              <a:defRPr sz="1314"/>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3" y="2071931"/>
            <a:ext cx="2256235" cy="6772723"/>
          </a:xfrm>
        </p:spPr>
        <p:txBody>
          <a:bodyPr/>
          <a:lstStyle>
            <a:lvl1pPr marL="0" indent="0">
              <a:buNone/>
              <a:defRPr sz="919"/>
            </a:lvl1pPr>
            <a:lvl2pPr marL="300241" indent="0">
              <a:buNone/>
              <a:defRPr sz="788"/>
            </a:lvl2pPr>
            <a:lvl3pPr marL="600481" indent="0">
              <a:buNone/>
              <a:defRPr sz="657"/>
            </a:lvl3pPr>
            <a:lvl4pPr marL="900721" indent="0">
              <a:buNone/>
              <a:defRPr sz="591"/>
            </a:lvl4pPr>
            <a:lvl5pPr marL="1200962" indent="0">
              <a:buNone/>
              <a:defRPr sz="591"/>
            </a:lvl5pPr>
            <a:lvl6pPr marL="1501203" indent="0">
              <a:buNone/>
              <a:defRPr sz="591"/>
            </a:lvl6pPr>
            <a:lvl7pPr marL="1801443" indent="0">
              <a:buNone/>
              <a:defRPr sz="591"/>
            </a:lvl7pPr>
            <a:lvl8pPr marL="2101684" indent="0">
              <a:buNone/>
              <a:defRPr sz="591"/>
            </a:lvl8pPr>
            <a:lvl9pPr marL="2401924" indent="0">
              <a:buNone/>
              <a:defRPr sz="591"/>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88A7352-5742-4B4B-ACAE-BC1441411A99}" type="datetime1">
              <a:rPr kumimoji="1" lang="ja-JP" altLang="en-US" smtClean="0"/>
              <a:t>2021/10/1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extLst>
      <p:ext uri="{BB962C8B-B14F-4D97-AF65-F5344CB8AC3E}">
        <p14:creationId xmlns:p14="http://schemas.microsoft.com/office/powerpoint/2010/main" val="2740274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9" y="6930868"/>
            <a:ext cx="4114800" cy="818228"/>
          </a:xfrm>
        </p:spPr>
        <p:txBody>
          <a:bodyPr anchor="b"/>
          <a:lstStyle>
            <a:lvl1pPr algn="l">
              <a:defRPr sz="1314"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9" y="884694"/>
            <a:ext cx="4114800" cy="5940743"/>
          </a:xfrm>
        </p:spPr>
        <p:txBody>
          <a:bodyPr/>
          <a:lstStyle>
            <a:lvl1pPr marL="0" indent="0">
              <a:buNone/>
              <a:defRPr sz="2101"/>
            </a:lvl1pPr>
            <a:lvl2pPr marL="300241" indent="0">
              <a:buNone/>
              <a:defRPr sz="1840"/>
            </a:lvl2pPr>
            <a:lvl3pPr marL="600481" indent="0">
              <a:buNone/>
              <a:defRPr sz="1576"/>
            </a:lvl3pPr>
            <a:lvl4pPr marL="900721" indent="0">
              <a:buNone/>
              <a:defRPr sz="1314"/>
            </a:lvl4pPr>
            <a:lvl5pPr marL="1200962" indent="0">
              <a:buNone/>
              <a:defRPr sz="1314"/>
            </a:lvl5pPr>
            <a:lvl6pPr marL="1501203" indent="0">
              <a:buNone/>
              <a:defRPr sz="1314"/>
            </a:lvl6pPr>
            <a:lvl7pPr marL="1801443" indent="0">
              <a:buNone/>
              <a:defRPr sz="1314"/>
            </a:lvl7pPr>
            <a:lvl8pPr marL="2101684" indent="0">
              <a:buNone/>
              <a:defRPr sz="1314"/>
            </a:lvl8pPr>
            <a:lvl9pPr marL="2401924" indent="0">
              <a:buNone/>
              <a:defRPr sz="1314"/>
            </a:lvl9pPr>
          </a:lstStyle>
          <a:p>
            <a:endParaRPr kumimoji="1" lang="ja-JP" altLang="en-US"/>
          </a:p>
        </p:txBody>
      </p:sp>
      <p:sp>
        <p:nvSpPr>
          <p:cNvPr id="4" name="テキスト プレースホルダ 3"/>
          <p:cNvSpPr>
            <a:spLocks noGrp="1"/>
          </p:cNvSpPr>
          <p:nvPr>
            <p:ph type="body" sz="half" idx="2"/>
          </p:nvPr>
        </p:nvSpPr>
        <p:spPr>
          <a:xfrm>
            <a:off x="1344219" y="7749096"/>
            <a:ext cx="4114800" cy="1162020"/>
          </a:xfrm>
        </p:spPr>
        <p:txBody>
          <a:bodyPr/>
          <a:lstStyle>
            <a:lvl1pPr marL="0" indent="0">
              <a:buNone/>
              <a:defRPr sz="919"/>
            </a:lvl1pPr>
            <a:lvl2pPr marL="300241" indent="0">
              <a:buNone/>
              <a:defRPr sz="788"/>
            </a:lvl2pPr>
            <a:lvl3pPr marL="600481" indent="0">
              <a:buNone/>
              <a:defRPr sz="657"/>
            </a:lvl3pPr>
            <a:lvl4pPr marL="900721" indent="0">
              <a:buNone/>
              <a:defRPr sz="591"/>
            </a:lvl4pPr>
            <a:lvl5pPr marL="1200962" indent="0">
              <a:buNone/>
              <a:defRPr sz="591"/>
            </a:lvl5pPr>
            <a:lvl6pPr marL="1501203" indent="0">
              <a:buNone/>
              <a:defRPr sz="591"/>
            </a:lvl6pPr>
            <a:lvl7pPr marL="1801443" indent="0">
              <a:buNone/>
              <a:defRPr sz="591"/>
            </a:lvl7pPr>
            <a:lvl8pPr marL="2101684" indent="0">
              <a:buNone/>
              <a:defRPr sz="591"/>
            </a:lvl8pPr>
            <a:lvl9pPr marL="2401924" indent="0">
              <a:buNone/>
              <a:defRPr sz="591"/>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04A276C-F498-488D-A89D-B28375BD8F54}" type="datetime1">
              <a:rPr kumimoji="1" lang="ja-JP" altLang="en-US" smtClean="0"/>
              <a:t>2021/10/1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extLst>
      <p:ext uri="{BB962C8B-B14F-4D97-AF65-F5344CB8AC3E}">
        <p14:creationId xmlns:p14="http://schemas.microsoft.com/office/powerpoint/2010/main" val="1776991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1" y="396509"/>
            <a:ext cx="6172200" cy="1650206"/>
          </a:xfrm>
          <a:prstGeom prst="rect">
            <a:avLst/>
          </a:prstGeom>
        </p:spPr>
        <p:txBody>
          <a:bodyPr vert="horz" lIns="91424" tIns="45712" rIns="91424" bIns="45712"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1" y="2310298"/>
            <a:ext cx="6172200" cy="6534359"/>
          </a:xfrm>
          <a:prstGeom prst="rect">
            <a:avLst/>
          </a:prstGeom>
        </p:spPr>
        <p:txBody>
          <a:bodyPr vert="horz" lIns="91424" tIns="45712" rIns="91424" bIns="4571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3" y="9176998"/>
            <a:ext cx="1600200" cy="527149"/>
          </a:xfrm>
          <a:prstGeom prst="rect">
            <a:avLst/>
          </a:prstGeom>
        </p:spPr>
        <p:txBody>
          <a:bodyPr vert="horz" lIns="91424" tIns="45712" rIns="91424" bIns="45712" rtlCol="0" anchor="ctr"/>
          <a:lstStyle>
            <a:lvl1pPr algn="l">
              <a:defRPr sz="788">
                <a:solidFill>
                  <a:schemeClr val="tx1">
                    <a:tint val="75000"/>
                  </a:schemeClr>
                </a:solidFill>
              </a:defRPr>
            </a:lvl1pPr>
          </a:lstStyle>
          <a:p>
            <a:fld id="{683E31C4-2E35-40F0-B1F4-D1B9F8FE7F53}" type="datetime1">
              <a:rPr kumimoji="1" lang="ja-JP" altLang="en-US" smtClean="0"/>
              <a:t>2021/10/1</a:t>
            </a:fld>
            <a:endParaRPr kumimoji="1" lang="ja-JP" altLang="en-US"/>
          </a:p>
        </p:txBody>
      </p:sp>
      <p:sp>
        <p:nvSpPr>
          <p:cNvPr id="5" name="フッター プレースホルダ 4"/>
          <p:cNvSpPr>
            <a:spLocks noGrp="1"/>
          </p:cNvSpPr>
          <p:nvPr>
            <p:ph type="ftr" sz="quarter" idx="3"/>
          </p:nvPr>
        </p:nvSpPr>
        <p:spPr>
          <a:xfrm>
            <a:off x="2343152" y="9176998"/>
            <a:ext cx="2171700" cy="527149"/>
          </a:xfrm>
          <a:prstGeom prst="rect">
            <a:avLst/>
          </a:prstGeom>
        </p:spPr>
        <p:txBody>
          <a:bodyPr vert="horz" lIns="91424" tIns="45712" rIns="91424" bIns="45712" rtlCol="0" anchor="ctr"/>
          <a:lstStyle>
            <a:lvl1pPr algn="ctr">
              <a:defRPr sz="788">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2" y="9176998"/>
            <a:ext cx="1600200" cy="527149"/>
          </a:xfrm>
          <a:prstGeom prst="rect">
            <a:avLst/>
          </a:prstGeom>
        </p:spPr>
        <p:txBody>
          <a:bodyPr vert="horz" lIns="91424" tIns="45712" rIns="91424" bIns="45712" rtlCol="0" anchor="ctr"/>
          <a:lstStyle>
            <a:lvl1pPr algn="r">
              <a:defRPr sz="788" b="1">
                <a:solidFill>
                  <a:schemeClr val="tx2"/>
                </a:solidFill>
              </a:defRPr>
            </a:lvl1pPr>
          </a:lstStyle>
          <a:p>
            <a:fld id="{D2222422-83F9-4FA6-BF99-16FCF983496F}" type="slidenum">
              <a:rPr lang="ja-JP" altLang="en-US" smtClean="0"/>
              <a:pPr/>
              <a:t>‹#›</a:t>
            </a:fld>
            <a:endParaRPr lang="ja-JP" altLang="en-US"/>
          </a:p>
        </p:txBody>
      </p:sp>
    </p:spTree>
    <p:extLst>
      <p:ext uri="{BB962C8B-B14F-4D97-AF65-F5344CB8AC3E}">
        <p14:creationId xmlns:p14="http://schemas.microsoft.com/office/powerpoint/2010/main" val="3069589932"/>
      </p:ext>
    </p:extLst>
  </p:cSld>
  <p:clrMap bg1="lt1" tx1="dk1" bg2="lt2" tx2="dk2" accent1="accent1" accent2="accent2" accent3="accent3" accent4="accent4" accent5="accent5" accent6="accent6" hlink="hlink" folHlink="folHlink"/>
  <p:sldLayoutIdLst>
    <p:sldLayoutId id="2147484151" r:id="rId1"/>
    <p:sldLayoutId id="2147484152" r:id="rId2"/>
    <p:sldLayoutId id="2147484153" r:id="rId3"/>
    <p:sldLayoutId id="2147484154" r:id="rId4"/>
    <p:sldLayoutId id="2147484155" r:id="rId5"/>
    <p:sldLayoutId id="2147484156" r:id="rId6"/>
    <p:sldLayoutId id="2147484157" r:id="rId7"/>
    <p:sldLayoutId id="2147484158" r:id="rId8"/>
    <p:sldLayoutId id="2147484159" r:id="rId9"/>
    <p:sldLayoutId id="2147484160" r:id="rId10"/>
    <p:sldLayoutId id="2147484161" r:id="rId11"/>
    <p:sldLayoutId id="2147484162" r:id="rId12"/>
    <p:sldLayoutId id="2147484163" r:id="rId13"/>
    <p:sldLayoutId id="2147484164" r:id="rId14"/>
    <p:sldLayoutId id="2147484165" r:id="rId15"/>
    <p:sldLayoutId id="2147484166" r:id="rId16"/>
  </p:sldLayoutIdLst>
  <p:hf hdr="0" ftr="0" dt="0"/>
  <p:txStyles>
    <p:titleStyle>
      <a:lvl1pPr algn="ctr" defTabSz="600481" rtl="0" eaLnBrk="1" latinLnBrk="0" hangingPunct="1">
        <a:spcBef>
          <a:spcPct val="0"/>
        </a:spcBef>
        <a:buNone/>
        <a:defRPr kumimoji="1" sz="2890" kern="1200">
          <a:solidFill>
            <a:schemeClr val="tx1"/>
          </a:solidFill>
          <a:latin typeface="+mj-lt"/>
          <a:ea typeface="+mj-ea"/>
          <a:cs typeface="+mj-cs"/>
        </a:defRPr>
      </a:lvl1pPr>
    </p:titleStyle>
    <p:bodyStyle>
      <a:lvl1pPr marL="225180" indent="-225180" algn="l" defTabSz="600481" rtl="0" eaLnBrk="1" latinLnBrk="0" hangingPunct="1">
        <a:spcBef>
          <a:spcPct val="20000"/>
        </a:spcBef>
        <a:buFont typeface="Arial" pitchFamily="34" charset="0"/>
        <a:buChar char="•"/>
        <a:defRPr kumimoji="1" sz="2101" kern="1200">
          <a:solidFill>
            <a:schemeClr val="tx1"/>
          </a:solidFill>
          <a:latin typeface="+mn-lt"/>
          <a:ea typeface="+mn-ea"/>
          <a:cs typeface="+mn-cs"/>
        </a:defRPr>
      </a:lvl1pPr>
      <a:lvl2pPr marL="487892" indent="-187650" algn="l" defTabSz="600481" rtl="0" eaLnBrk="1" latinLnBrk="0" hangingPunct="1">
        <a:spcBef>
          <a:spcPct val="20000"/>
        </a:spcBef>
        <a:buFont typeface="Arial" pitchFamily="34" charset="0"/>
        <a:buChar char="–"/>
        <a:defRPr kumimoji="1" sz="1840" kern="1200">
          <a:solidFill>
            <a:schemeClr val="tx1"/>
          </a:solidFill>
          <a:latin typeface="+mn-lt"/>
          <a:ea typeface="+mn-ea"/>
          <a:cs typeface="+mn-cs"/>
        </a:defRPr>
      </a:lvl2pPr>
      <a:lvl3pPr marL="750601" indent="-150120" algn="l" defTabSz="600481" rtl="0" eaLnBrk="1" latinLnBrk="0" hangingPunct="1">
        <a:spcBef>
          <a:spcPct val="20000"/>
        </a:spcBef>
        <a:buFont typeface="Arial" pitchFamily="34" charset="0"/>
        <a:buChar char="•"/>
        <a:defRPr kumimoji="1" sz="1576" kern="1200">
          <a:solidFill>
            <a:schemeClr val="tx1"/>
          </a:solidFill>
          <a:latin typeface="+mn-lt"/>
          <a:ea typeface="+mn-ea"/>
          <a:cs typeface="+mn-cs"/>
        </a:defRPr>
      </a:lvl3pPr>
      <a:lvl4pPr marL="1050841" indent="-150120" algn="l" defTabSz="600481" rtl="0" eaLnBrk="1" latinLnBrk="0" hangingPunct="1">
        <a:spcBef>
          <a:spcPct val="20000"/>
        </a:spcBef>
        <a:buFont typeface="Arial" pitchFamily="34" charset="0"/>
        <a:buChar char="–"/>
        <a:defRPr kumimoji="1" sz="1314" kern="1200">
          <a:solidFill>
            <a:schemeClr val="tx1"/>
          </a:solidFill>
          <a:latin typeface="+mn-lt"/>
          <a:ea typeface="+mn-ea"/>
          <a:cs typeface="+mn-cs"/>
        </a:defRPr>
      </a:lvl4pPr>
      <a:lvl5pPr marL="1351082" indent="-150120" algn="l" defTabSz="600481" rtl="0" eaLnBrk="1" latinLnBrk="0" hangingPunct="1">
        <a:spcBef>
          <a:spcPct val="20000"/>
        </a:spcBef>
        <a:buFont typeface="Arial" pitchFamily="34" charset="0"/>
        <a:buChar char="»"/>
        <a:defRPr kumimoji="1" sz="1314" kern="1200">
          <a:solidFill>
            <a:schemeClr val="tx1"/>
          </a:solidFill>
          <a:latin typeface="+mn-lt"/>
          <a:ea typeface="+mn-ea"/>
          <a:cs typeface="+mn-cs"/>
        </a:defRPr>
      </a:lvl5pPr>
      <a:lvl6pPr marL="1651323" indent="-150120" algn="l" defTabSz="600481" rtl="0" eaLnBrk="1" latinLnBrk="0" hangingPunct="1">
        <a:spcBef>
          <a:spcPct val="20000"/>
        </a:spcBef>
        <a:buFont typeface="Arial" pitchFamily="34" charset="0"/>
        <a:buChar char="•"/>
        <a:defRPr kumimoji="1" sz="1314" kern="1200">
          <a:solidFill>
            <a:schemeClr val="tx1"/>
          </a:solidFill>
          <a:latin typeface="+mn-lt"/>
          <a:ea typeface="+mn-ea"/>
          <a:cs typeface="+mn-cs"/>
        </a:defRPr>
      </a:lvl6pPr>
      <a:lvl7pPr marL="1951562" indent="-150120" algn="l" defTabSz="600481" rtl="0" eaLnBrk="1" latinLnBrk="0" hangingPunct="1">
        <a:spcBef>
          <a:spcPct val="20000"/>
        </a:spcBef>
        <a:buFont typeface="Arial" pitchFamily="34" charset="0"/>
        <a:buChar char="•"/>
        <a:defRPr kumimoji="1" sz="1314" kern="1200">
          <a:solidFill>
            <a:schemeClr val="tx1"/>
          </a:solidFill>
          <a:latin typeface="+mn-lt"/>
          <a:ea typeface="+mn-ea"/>
          <a:cs typeface="+mn-cs"/>
        </a:defRPr>
      </a:lvl7pPr>
      <a:lvl8pPr marL="2251803" indent="-150120" algn="l" defTabSz="600481" rtl="0" eaLnBrk="1" latinLnBrk="0" hangingPunct="1">
        <a:spcBef>
          <a:spcPct val="20000"/>
        </a:spcBef>
        <a:buFont typeface="Arial" pitchFamily="34" charset="0"/>
        <a:buChar char="•"/>
        <a:defRPr kumimoji="1" sz="1314" kern="1200">
          <a:solidFill>
            <a:schemeClr val="tx1"/>
          </a:solidFill>
          <a:latin typeface="+mn-lt"/>
          <a:ea typeface="+mn-ea"/>
          <a:cs typeface="+mn-cs"/>
        </a:defRPr>
      </a:lvl8pPr>
      <a:lvl9pPr marL="2552044" indent="-150120" algn="l" defTabSz="600481" rtl="0" eaLnBrk="1" latinLnBrk="0" hangingPunct="1">
        <a:spcBef>
          <a:spcPct val="20000"/>
        </a:spcBef>
        <a:buFont typeface="Arial" pitchFamily="34" charset="0"/>
        <a:buChar char="•"/>
        <a:defRPr kumimoji="1" sz="1314" kern="1200">
          <a:solidFill>
            <a:schemeClr val="tx1"/>
          </a:solidFill>
          <a:latin typeface="+mn-lt"/>
          <a:ea typeface="+mn-ea"/>
          <a:cs typeface="+mn-cs"/>
        </a:defRPr>
      </a:lvl9pPr>
    </p:bodyStyle>
    <p:otherStyle>
      <a:defPPr>
        <a:defRPr lang="ja-JP"/>
      </a:defPPr>
      <a:lvl1pPr marL="0" algn="l" defTabSz="600481" rtl="0" eaLnBrk="1" latinLnBrk="0" hangingPunct="1">
        <a:defRPr kumimoji="1" sz="1182" kern="1200">
          <a:solidFill>
            <a:schemeClr val="tx1"/>
          </a:solidFill>
          <a:latin typeface="+mn-lt"/>
          <a:ea typeface="+mn-ea"/>
          <a:cs typeface="+mn-cs"/>
        </a:defRPr>
      </a:lvl1pPr>
      <a:lvl2pPr marL="300241" algn="l" defTabSz="600481" rtl="0" eaLnBrk="1" latinLnBrk="0" hangingPunct="1">
        <a:defRPr kumimoji="1" sz="1182" kern="1200">
          <a:solidFill>
            <a:schemeClr val="tx1"/>
          </a:solidFill>
          <a:latin typeface="+mn-lt"/>
          <a:ea typeface="+mn-ea"/>
          <a:cs typeface="+mn-cs"/>
        </a:defRPr>
      </a:lvl2pPr>
      <a:lvl3pPr marL="600481" algn="l" defTabSz="600481" rtl="0" eaLnBrk="1" latinLnBrk="0" hangingPunct="1">
        <a:defRPr kumimoji="1" sz="1182" kern="1200">
          <a:solidFill>
            <a:schemeClr val="tx1"/>
          </a:solidFill>
          <a:latin typeface="+mn-lt"/>
          <a:ea typeface="+mn-ea"/>
          <a:cs typeface="+mn-cs"/>
        </a:defRPr>
      </a:lvl3pPr>
      <a:lvl4pPr marL="900721" algn="l" defTabSz="600481" rtl="0" eaLnBrk="1" latinLnBrk="0" hangingPunct="1">
        <a:defRPr kumimoji="1" sz="1182" kern="1200">
          <a:solidFill>
            <a:schemeClr val="tx1"/>
          </a:solidFill>
          <a:latin typeface="+mn-lt"/>
          <a:ea typeface="+mn-ea"/>
          <a:cs typeface="+mn-cs"/>
        </a:defRPr>
      </a:lvl4pPr>
      <a:lvl5pPr marL="1200962" algn="l" defTabSz="600481" rtl="0" eaLnBrk="1" latinLnBrk="0" hangingPunct="1">
        <a:defRPr kumimoji="1" sz="1182" kern="1200">
          <a:solidFill>
            <a:schemeClr val="tx1"/>
          </a:solidFill>
          <a:latin typeface="+mn-lt"/>
          <a:ea typeface="+mn-ea"/>
          <a:cs typeface="+mn-cs"/>
        </a:defRPr>
      </a:lvl5pPr>
      <a:lvl6pPr marL="1501203" algn="l" defTabSz="600481" rtl="0" eaLnBrk="1" latinLnBrk="0" hangingPunct="1">
        <a:defRPr kumimoji="1" sz="1182" kern="1200">
          <a:solidFill>
            <a:schemeClr val="tx1"/>
          </a:solidFill>
          <a:latin typeface="+mn-lt"/>
          <a:ea typeface="+mn-ea"/>
          <a:cs typeface="+mn-cs"/>
        </a:defRPr>
      </a:lvl6pPr>
      <a:lvl7pPr marL="1801443" algn="l" defTabSz="600481" rtl="0" eaLnBrk="1" latinLnBrk="0" hangingPunct="1">
        <a:defRPr kumimoji="1" sz="1182" kern="1200">
          <a:solidFill>
            <a:schemeClr val="tx1"/>
          </a:solidFill>
          <a:latin typeface="+mn-lt"/>
          <a:ea typeface="+mn-ea"/>
          <a:cs typeface="+mn-cs"/>
        </a:defRPr>
      </a:lvl7pPr>
      <a:lvl8pPr marL="2101684" algn="l" defTabSz="600481" rtl="0" eaLnBrk="1" latinLnBrk="0" hangingPunct="1">
        <a:defRPr kumimoji="1" sz="1182" kern="1200">
          <a:solidFill>
            <a:schemeClr val="tx1"/>
          </a:solidFill>
          <a:latin typeface="+mn-lt"/>
          <a:ea typeface="+mn-ea"/>
          <a:cs typeface="+mn-cs"/>
        </a:defRPr>
      </a:lvl8pPr>
      <a:lvl9pPr marL="2401924" algn="l" defTabSz="600481" rtl="0" eaLnBrk="1" latinLnBrk="0" hangingPunct="1">
        <a:defRPr kumimoji="1" sz="118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a:xfrm>
            <a:off x="0" y="846163"/>
            <a:ext cx="6858000" cy="295466"/>
          </a:xfrm>
          <a:prstGeom prst="rect">
            <a:avLst/>
          </a:prstGeom>
          <a:noFill/>
        </p:spPr>
        <p:txBody>
          <a:bodyPr wrap="square" rtlCol="0">
            <a:spAutoFit/>
          </a:bodyPr>
          <a:lstStyle/>
          <a:p>
            <a:pPr marL="0" marR="0" lvl="0" indent="0" algn="l" defTabSz="914238" rtl="0" eaLnBrk="1" fontAlgn="auto" latinLnBrk="0" hangingPunct="1">
              <a:lnSpc>
                <a:spcPct val="110000"/>
              </a:lnSpc>
              <a:spcBef>
                <a:spcPts val="0"/>
              </a:spcBef>
              <a:spcAft>
                <a:spcPts val="70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介護</a:t>
            </a:r>
            <a:r>
              <a:rPr kumimoji="1"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・障害福祉</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分野の人材不足を改善するための支援メニューをご活用ください。</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2" name="テキスト ボックス 21"/>
          <p:cNvSpPr txBox="1"/>
          <p:nvPr/>
        </p:nvSpPr>
        <p:spPr>
          <a:xfrm>
            <a:off x="0" y="301340"/>
            <a:ext cx="6858000" cy="447609"/>
          </a:xfrm>
          <a:prstGeom prst="rect">
            <a:avLst/>
          </a:prstGeom>
          <a:solidFill>
            <a:srgbClr val="103185"/>
          </a:solidFill>
        </p:spPr>
        <p:txBody>
          <a:bodyPr wrap="square" tIns="72000" bIns="36000" rtlCol="0">
            <a:spAutoFit/>
          </a:bodyPr>
          <a:lstStyle/>
          <a:p>
            <a:pPr marL="0" marR="0" lvl="0" indent="0" algn="ctr" defTabSz="914238"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100" normalizeH="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介護</a:t>
            </a:r>
            <a:r>
              <a:rPr kumimoji="1" lang="ja-JP" altLang="en-US" sz="2000" b="1" i="0" u="none" strike="noStrike" kern="1200" cap="none" spc="100" normalizeH="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人材確保を支援する制度のお知らせ</a:t>
            </a:r>
            <a:endParaRPr kumimoji="1" lang="ja-JP" altLang="en-US" sz="2000" b="1" i="0" u="none" strike="noStrike" kern="1200" cap="none" spc="100" normalizeH="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3" name="テキスト ボックス 22"/>
          <p:cNvSpPr txBox="1"/>
          <p:nvPr/>
        </p:nvSpPr>
        <p:spPr>
          <a:xfrm>
            <a:off x="0" y="0"/>
            <a:ext cx="6858000" cy="329115"/>
          </a:xfrm>
          <a:prstGeom prst="rect">
            <a:avLst/>
          </a:prstGeom>
          <a:noFill/>
          <a:ln w="12700">
            <a:noFill/>
          </a:ln>
        </p:spPr>
        <p:txBody>
          <a:bodyPr wrap="square" tIns="72000" bIns="36000" rtlCol="0">
            <a:spAutoFit/>
          </a:bodyPr>
          <a:lstStyle/>
          <a:p>
            <a:pPr marL="0" marR="0" lvl="0" indent="0" algn="l" defTabSz="914238" rtl="0" eaLnBrk="1" fontAlgn="auto" latinLnBrk="0" hangingPunct="1">
              <a:lnSpc>
                <a:spcPct val="110000"/>
              </a:lnSpc>
              <a:spcBef>
                <a:spcPts val="0"/>
              </a:spcBef>
              <a:spcAft>
                <a:spcPts val="0"/>
              </a:spcAft>
              <a:buClrTx/>
              <a:buSzTx/>
              <a:buFontTx/>
              <a:buNone/>
              <a:tabLst/>
              <a:defRPr/>
            </a:pPr>
            <a:r>
              <a:rPr kumimoji="1" lang="ja-JP" altLang="en-US" sz="1300" b="1" i="0" u="none" strike="noStrike" kern="1200" cap="none" spc="0" normalizeH="0" baseline="0" noProof="0" dirty="0" smtClean="0">
                <a:ln>
                  <a:noFill/>
                </a:ln>
                <a:solidFill>
                  <a:srgbClr val="103185"/>
                </a:solidFill>
                <a:effectLst/>
                <a:uLnTx/>
                <a:uFillTx/>
                <a:latin typeface="メイリオ" panose="020B0604030504040204" pitchFamily="50" charset="-128"/>
                <a:ea typeface="メイリオ" panose="020B0604030504040204" pitchFamily="50" charset="-128"/>
                <a:cs typeface="+mn-cs"/>
              </a:rPr>
              <a:t>介護</a:t>
            </a:r>
            <a:r>
              <a:rPr kumimoji="1" lang="ja-JP" altLang="en-US" sz="1300" b="1" i="0" u="none" strike="noStrike" kern="1200" cap="none" spc="0" normalizeH="0" baseline="0" noProof="0" dirty="0" smtClean="0">
                <a:ln>
                  <a:noFill/>
                </a:ln>
                <a:solidFill>
                  <a:schemeClr val="tx2"/>
                </a:solidFill>
                <a:effectLst/>
                <a:uLnTx/>
                <a:uFillTx/>
                <a:latin typeface="メイリオ" panose="020B0604030504040204" pitchFamily="50" charset="-128"/>
                <a:ea typeface="メイリオ" panose="020B0604030504040204" pitchFamily="50" charset="-128"/>
                <a:cs typeface="+mn-cs"/>
              </a:rPr>
              <a:t>・障害福祉事</a:t>
            </a:r>
            <a:r>
              <a:rPr kumimoji="1" lang="ja-JP" altLang="en-US" sz="1300" b="1" i="0" u="none" strike="noStrike" kern="1200" cap="none" spc="0" normalizeH="0" baseline="0" noProof="0" dirty="0" smtClean="0">
                <a:ln>
                  <a:noFill/>
                </a:ln>
                <a:solidFill>
                  <a:srgbClr val="103185"/>
                </a:solidFill>
                <a:effectLst/>
                <a:uLnTx/>
                <a:uFillTx/>
                <a:latin typeface="メイリオ" panose="020B0604030504040204" pitchFamily="50" charset="-128"/>
                <a:ea typeface="メイリオ" panose="020B0604030504040204" pitchFamily="50" charset="-128"/>
                <a:cs typeface="+mn-cs"/>
              </a:rPr>
              <a:t>業者の皆さまへ</a:t>
            </a:r>
            <a:endParaRPr kumimoji="1" lang="ja-JP" altLang="en-US" sz="1300" b="1" i="0" u="none" strike="noStrike" kern="120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endParaRPr>
          </a:p>
        </p:txBody>
      </p:sp>
      <p:pic>
        <p:nvPicPr>
          <p:cNvPr id="24" name="図 23"/>
          <p:cNvPicPr/>
          <p:nvPr/>
        </p:nvPicPr>
        <p:blipFill>
          <a:blip r:embed="rId3"/>
          <a:stretch>
            <a:fillRect/>
          </a:stretch>
        </p:blipFill>
        <p:spPr>
          <a:xfrm>
            <a:off x="2786072" y="9469898"/>
            <a:ext cx="1406747" cy="519494"/>
          </a:xfrm>
          <a:prstGeom prst="rect">
            <a:avLst/>
          </a:prstGeom>
        </p:spPr>
      </p:pic>
      <p:sp>
        <p:nvSpPr>
          <p:cNvPr id="30" name="テキスト ボックス 29"/>
          <p:cNvSpPr txBox="1"/>
          <p:nvPr/>
        </p:nvSpPr>
        <p:spPr>
          <a:xfrm>
            <a:off x="33177" y="9163917"/>
            <a:ext cx="6858000" cy="600164"/>
          </a:xfrm>
          <a:prstGeom prst="rect">
            <a:avLst/>
          </a:prstGeom>
          <a:noFill/>
          <a:ln>
            <a:noFill/>
          </a:ln>
        </p:spPr>
        <p:txBody>
          <a:bodyPr wrap="square" rtlCol="0">
            <a:spAutoFit/>
          </a:bodyPr>
          <a:lstStyle/>
          <a:p>
            <a:pPr marL="0" marR="0" lvl="0" indent="0" algn="l" defTabSz="600587" rtl="0" eaLnBrk="1" fontAlgn="auto" latinLnBrk="0" hangingPunct="1">
              <a:lnSpc>
                <a:spcPct val="110000"/>
              </a:lnSpc>
              <a:spcBef>
                <a:spcPts val="600"/>
              </a:spcBef>
              <a:spcAft>
                <a:spcPts val="0"/>
              </a:spcAft>
              <a:buClrTx/>
              <a:buSzTx/>
              <a:buFontTx/>
              <a:buNone/>
              <a:tabLst/>
              <a:defRPr/>
            </a:pPr>
            <a:r>
              <a:rPr kumimoji="1" lang="ja-JP" altLang="en-US" sz="1000" b="1" i="0" u="none" strike="noStrike" kern="1200" cap="none" spc="0" normalizeH="0" baseline="0" noProof="0" dirty="0" smtClean="0">
                <a:ln>
                  <a:noFill/>
                </a:ln>
                <a:solidFill>
                  <a:srgbClr val="103185"/>
                </a:solidFill>
                <a:effectLst/>
                <a:uLnTx/>
                <a:uFillTx/>
                <a:latin typeface="メイリオ" panose="020B0604030504040204" pitchFamily="50" charset="-128"/>
                <a:ea typeface="メイリオ" panose="020B0604030504040204" pitchFamily="50" charset="-128"/>
                <a:cs typeface="+mn-cs"/>
              </a:rPr>
              <a:t>介護事業者の人材確保を支援する制度（厚生労働省）</a:t>
            </a:r>
            <a:endParaRPr kumimoji="1" lang="en-US" altLang="ja-JP" sz="1000" b="1" i="0" u="none" strike="noStrike" kern="120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Verdana" panose="020B0604030504040204" pitchFamily="34" charset="0"/>
            </a:endParaRPr>
          </a:p>
          <a:p>
            <a:pPr lvl="0" defTabSz="600587">
              <a:lnSpc>
                <a:spcPct val="110000"/>
              </a:lnSpc>
              <a:defRPr/>
            </a:pPr>
            <a:r>
              <a:rPr kumimoji="1" lang="ja-JP" altLang="en-US" sz="1000" b="1" i="0" u="none" strike="noStrike" kern="1200" cap="none" spc="0" normalizeH="0" baseline="0" noProof="0" dirty="0" smtClean="0">
                <a:ln>
                  <a:noFill/>
                </a:ln>
                <a:solidFill>
                  <a:srgbClr val="103185"/>
                </a:solidFill>
                <a:effectLst/>
                <a:uLnTx/>
                <a:uFillTx/>
                <a:latin typeface="メイリオ" panose="020B0604030504040204" pitchFamily="50" charset="-128"/>
                <a:ea typeface="メイリオ" panose="020B0604030504040204" pitchFamily="50" charset="-128"/>
                <a:cs typeface="Verdana" panose="020B0604030504040204" pitchFamily="34" charset="0"/>
              </a:rPr>
              <a:t>　</a:t>
            </a:r>
            <a:r>
              <a:rPr lang="en-US" altLang="ja-JP" sz="1000" dirty="0">
                <a:solidFill>
                  <a:srgbClr val="103185"/>
                </a:solidFill>
                <a:latin typeface="メイリオ" panose="020B0604030504040204" pitchFamily="50" charset="-128"/>
                <a:ea typeface="メイリオ" panose="020B0604030504040204" pitchFamily="50" charset="-128"/>
                <a:cs typeface="Verdana" panose="020B0604030504040204" pitchFamily="34" charset="0"/>
              </a:rPr>
              <a:t>https://www.mhlw.go.jp/content/12000000/000836272.pdf</a:t>
            </a:r>
          </a:p>
          <a:p>
            <a:pPr marL="0" marR="0" lvl="0" indent="0" algn="l" defTabSz="600587" rtl="0" eaLnBrk="1" fontAlgn="auto" latinLnBrk="0" hangingPunct="1">
              <a:lnSpc>
                <a:spcPct val="1100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srgbClr val="103185"/>
              </a:solidFill>
              <a:effectLst/>
              <a:uLnTx/>
              <a:uFillTx/>
              <a:latin typeface="メイリオ" panose="020B0604030504040204" pitchFamily="50" charset="-128"/>
              <a:ea typeface="メイリオ" panose="020B0604030504040204" pitchFamily="50" charset="-128"/>
              <a:cs typeface="Verdana" panose="020B0604030504040204" pitchFamily="34" charset="0"/>
            </a:endParaRPr>
          </a:p>
        </p:txBody>
      </p:sp>
      <p:sp>
        <p:nvSpPr>
          <p:cNvPr id="39" name="正方形/長方形 38">
            <a:extLst>
              <a:ext uri="{FF2B5EF4-FFF2-40B4-BE49-F238E27FC236}">
                <a16:creationId xmlns="" xmlns:a16="http://schemas.microsoft.com/office/drawing/2014/main" id="{A889522F-FA51-F14C-BAA2-ADEAB79DDF80}"/>
              </a:ext>
            </a:extLst>
          </p:cNvPr>
          <p:cNvSpPr/>
          <p:nvPr/>
        </p:nvSpPr>
        <p:spPr>
          <a:xfrm>
            <a:off x="184576" y="1325336"/>
            <a:ext cx="6480000" cy="2624348"/>
          </a:xfrm>
          <a:prstGeom prst="rect">
            <a:avLst/>
          </a:prstGeom>
          <a:noFill/>
          <a:ln w="25400" cap="rnd" cmpd="sng" algn="ctr">
            <a:solidFill>
              <a:srgbClr val="66BAB7"/>
            </a:solidFill>
            <a:prstDash val="solid"/>
            <a:bevel/>
          </a:ln>
          <a:effectLst/>
        </p:spPr>
        <p:txBody>
          <a:bodyPr lIns="180000" tIns="216000" rIns="144000" bIns="180000" rtlCol="0" anchor="t"/>
          <a:lstStyle/>
          <a:p>
            <a:pPr marL="0" marR="0" lvl="0" indent="0" algn="l" defTabSz="914238" rtl="0" eaLnBrk="1" fontAlgn="auto" latinLnBrk="0" hangingPunct="1">
              <a:lnSpc>
                <a:spcPct val="11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●求職者</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への職場見学・職場体験等の</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実施</a:t>
            </a: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ハローワーク</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、都道府県福祉人材</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センタ－</a:t>
            </a: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38" rtl="0" eaLnBrk="1" fontAlgn="auto" latinLnBrk="0" hangingPunct="1">
              <a:lnSpc>
                <a:spcPct val="110000"/>
              </a:lnSpc>
              <a:spcBef>
                <a:spcPts val="30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求職者</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に介護の魅力をアピールするため希望に応じて、求職者向け職場見学、職場体験を開催</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します。</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38" rtl="0" eaLnBrk="1" fontAlgn="auto" latinLnBrk="0" hangingPunct="1">
              <a:lnSpc>
                <a:spcPct val="110000"/>
              </a:lnSpc>
              <a:spcBef>
                <a:spcPts val="80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●雇い入れや職業訓練</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に対する助成</a:t>
            </a:r>
            <a:r>
              <a:rPr kumimoji="1"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都道府県労働局（</a:t>
            </a:r>
            <a:r>
              <a:rPr kumimoji="1" lang="ja-JP" altLang="en-US" sz="1200" b="1" i="0"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職業安定部）又はハローワーク</a:t>
            </a:r>
            <a:r>
              <a:rPr kumimoji="1"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p>
          <a:p>
            <a:pPr marL="0" marR="0" lvl="0" indent="0" algn="l" defTabSz="914238" rtl="0" eaLnBrk="1" fontAlgn="auto" latinLnBrk="0" hangingPunct="1">
              <a:lnSpc>
                <a:spcPct val="110000"/>
              </a:lnSpc>
              <a:spcBef>
                <a:spcPts val="80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38" rtl="0" eaLnBrk="1" fontAlgn="auto" latinLnBrk="0" hangingPunct="1">
              <a:lnSpc>
                <a:spcPct val="110000"/>
              </a:lnSpc>
              <a:spcBef>
                <a:spcPts val="800"/>
              </a:spcBef>
              <a:spcAft>
                <a:spcPts val="0"/>
              </a:spcAft>
              <a:buClrTx/>
              <a:buSzTx/>
              <a:buFontTx/>
              <a:buNone/>
              <a:tabLst/>
              <a:defRPr/>
            </a:pPr>
            <a:endParaRPr kumimoji="1"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38" rtl="0" eaLnBrk="1" fontAlgn="auto" latinLnBrk="0" hangingPunct="1">
              <a:lnSpc>
                <a:spcPct val="110000"/>
              </a:lnSpc>
              <a:spcBef>
                <a:spcPts val="80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38" rtl="0" eaLnBrk="1" fontAlgn="auto" latinLnBrk="0" hangingPunct="1">
              <a:lnSpc>
                <a:spcPts val="300"/>
              </a:lnSpc>
              <a:spcBef>
                <a:spcPts val="800"/>
              </a:spcBef>
              <a:spcAft>
                <a:spcPts val="0"/>
              </a:spcAft>
              <a:buClrTx/>
              <a:buSzTx/>
              <a:buFontTx/>
              <a:buNone/>
              <a:tabLst/>
              <a:defRPr/>
            </a:pPr>
            <a:endParaRPr kumimoji="1" lang="en-US" altLang="ja-JP" sz="1200" b="1" i="0" u="none" strike="noStrike" kern="1200" cap="none" spc="-10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38" rtl="0" eaLnBrk="1" fontAlgn="auto" latinLnBrk="0" hangingPunct="1">
              <a:lnSpc>
                <a:spcPct val="110000"/>
              </a:lnSpc>
              <a:spcBef>
                <a:spcPts val="800"/>
              </a:spcBef>
              <a:spcAft>
                <a:spcPts val="0"/>
              </a:spcAft>
              <a:buClrTx/>
              <a:buSzTx/>
              <a:buFontTx/>
              <a:buNone/>
              <a:tabLst/>
              <a:defRPr/>
            </a:pPr>
            <a:r>
              <a:rPr kumimoji="1" lang="ja-JP" altLang="en-US" sz="1200" b="1" i="0" u="none" strike="noStrike" kern="1200" cap="none" spc="-10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1"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地域医療介護総合確保基金」を活用した地域の実情に応じた</a:t>
            </a:r>
            <a:r>
              <a:rPr kumimoji="1" lang="ja-JP" altLang="en-US" sz="1200" b="1" i="0" u="none" strike="noStrike" kern="1200" cap="none" spc="-10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支援</a:t>
            </a:r>
            <a:r>
              <a:rPr kumimoji="1" lang="ja-JP" altLang="en-US" sz="1200" b="1" i="0" u="none" strike="noStrike" kern="1200" cap="none" spc="-100" normalizeH="0" noProof="0" dirty="0" smtClean="0">
                <a:ln>
                  <a:noFill/>
                </a:ln>
                <a:effectLst/>
                <a:uLnTx/>
                <a:uFillTx/>
                <a:latin typeface="メイリオ" panose="020B0604030504040204" pitchFamily="50" charset="-128"/>
                <a:ea typeface="メイリオ" panose="020B0604030504040204" pitchFamily="50" charset="-128"/>
                <a:cs typeface="+mn-cs"/>
              </a:rPr>
              <a:t>（介護分野）</a:t>
            </a:r>
            <a:endParaRPr kumimoji="1" lang="en-US" altLang="ja-JP" sz="1200" b="1" i="0" u="none" strike="noStrike" kern="1200" cap="none" spc="-100" normalizeH="0" noProof="0" dirty="0" smtClean="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914238" rtl="0" eaLnBrk="1" fontAlgn="auto" latinLnBrk="0" hangingPunct="1">
              <a:lnSpc>
                <a:spcPts val="200"/>
              </a:lnSpc>
              <a:spcBef>
                <a:spcPts val="800"/>
              </a:spcBef>
              <a:spcAft>
                <a:spcPts val="0"/>
              </a:spcAft>
              <a:buClrTx/>
              <a:buSzTx/>
              <a:buFontTx/>
              <a:buNone/>
              <a:tabLst/>
              <a:defRPr/>
            </a:pPr>
            <a:r>
              <a:rPr kumimoji="1" lang="ja-JP" altLang="en-US" sz="1200" b="1" i="0" u="none" strike="noStrike" kern="1200" cap="none" spc="-10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1200" b="1" i="0" u="none" strike="noStrike" kern="1200" cap="none" spc="-10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1" i="0" u="none" strike="noStrike" kern="1200" cap="none" spc="-10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都道府県</a:t>
            </a:r>
            <a:r>
              <a:rPr kumimoji="1" lang="ja-JP" altLang="en-US" sz="1200" b="1" i="0" strike="noStrike" kern="1200" cap="none" spc="-100" normalizeH="0" noProof="0" dirty="0" smtClean="0">
                <a:ln>
                  <a:noFill/>
                </a:ln>
                <a:effectLst/>
                <a:uLnTx/>
                <a:uFillTx/>
                <a:latin typeface="メイリオ" panose="020B0604030504040204" pitchFamily="50" charset="-128"/>
                <a:ea typeface="メイリオ" panose="020B0604030504040204" pitchFamily="50" charset="-128"/>
                <a:cs typeface="+mn-cs"/>
              </a:rPr>
              <a:t>介護主管部局</a:t>
            </a:r>
            <a:r>
              <a:rPr kumimoji="1" lang="en-US" altLang="ja-JP" sz="1200" b="1" i="0" u="none" strike="noStrike" kern="1200" cap="none" spc="-10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200" b="1"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38" rtl="0" eaLnBrk="1" fontAlgn="auto" latinLnBrk="0" hangingPunct="1">
              <a:lnSpc>
                <a:spcPct val="11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実施</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メニューは都道府県によって異なりますので、都道府県介護主管部局にお問い合わせください</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0" name="角丸四角形 39">
            <a:extLst>
              <a:ext uri="{FF2B5EF4-FFF2-40B4-BE49-F238E27FC236}">
                <a16:creationId xmlns="" xmlns:a16="http://schemas.microsoft.com/office/drawing/2014/main" id="{053B0485-00BC-3E4F-B797-35CB015D43DD}"/>
              </a:ext>
            </a:extLst>
          </p:cNvPr>
          <p:cNvSpPr/>
          <p:nvPr/>
        </p:nvSpPr>
        <p:spPr>
          <a:xfrm>
            <a:off x="131975" y="1106264"/>
            <a:ext cx="6056811" cy="394874"/>
          </a:xfrm>
          <a:prstGeom prst="roundRect">
            <a:avLst>
              <a:gd name="adj" fmla="val 0"/>
            </a:avLst>
          </a:prstGeom>
          <a:solidFill>
            <a:srgbClr val="66BAB7"/>
          </a:solidFill>
          <a:ln w="76200">
            <a:solidFill>
              <a:srgbClr val="FFFFFF"/>
            </a:solidFill>
          </a:ln>
        </p:spPr>
        <p:txBody>
          <a:bodyPr lIns="180000" tIns="72000" bIns="36000" anchor="ctr"/>
          <a:lstStyle/>
          <a:p>
            <a:pPr marL="0" marR="0" lvl="0" indent="0" algn="l" defTabSz="55361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多様な人材の確保・</a:t>
            </a:r>
            <a:r>
              <a:rPr kumimoji="1" lang="ja-JP" altLang="en-US" sz="1400" b="1" i="0" u="none" strike="noStrike" kern="1200" cap="none" spc="12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育成に対する支援</a:t>
            </a:r>
            <a:endParaRPr kumimoji="1" lang="ja-JP" altLang="en-US" sz="14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a:extLst>
              <a:ext uri="{FF2B5EF4-FFF2-40B4-BE49-F238E27FC236}">
                <a16:creationId xmlns="" xmlns:a16="http://schemas.microsoft.com/office/drawing/2014/main" id="{A889522F-FA51-F14C-BAA2-ADEAB79DDF80}"/>
              </a:ext>
            </a:extLst>
          </p:cNvPr>
          <p:cNvSpPr/>
          <p:nvPr/>
        </p:nvSpPr>
        <p:spPr>
          <a:xfrm>
            <a:off x="184576" y="4232202"/>
            <a:ext cx="6480000" cy="2196604"/>
          </a:xfrm>
          <a:prstGeom prst="rect">
            <a:avLst/>
          </a:prstGeom>
          <a:noFill/>
          <a:ln w="25400" cap="rnd" cmpd="sng" algn="ctr">
            <a:solidFill>
              <a:srgbClr val="66BAB7"/>
            </a:solidFill>
            <a:prstDash val="solid"/>
            <a:bevel/>
          </a:ln>
          <a:effectLst/>
        </p:spPr>
        <p:txBody>
          <a:bodyPr lIns="180000" tIns="216000" rIns="144000" bIns="180000" rtlCol="0" anchor="t"/>
          <a:lstStyle/>
          <a:p>
            <a:pPr lvl="0">
              <a:lnSpc>
                <a:spcPct val="110000"/>
              </a:lnSpc>
              <a:defRPr/>
            </a:pPr>
            <a:r>
              <a:rPr kumimoji="1" lang="ja-JP" altLang="en-US" sz="1200" b="1" i="0" u="none" strike="noStrike" kern="1200" cap="none" spc="-10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a:t>
            </a:r>
            <a:r>
              <a:rPr kumimoji="1" lang="ja-JP" altLang="en-US" sz="1200" b="1"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介護</a:t>
            </a:r>
            <a:r>
              <a:rPr kumimoji="1" lang="ja-JP" altLang="en-US" sz="1200" b="1" i="0" u="none" strike="noStrike" kern="1200" cap="none" spc="-10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分野</a:t>
            </a:r>
            <a:r>
              <a:rPr kumimoji="1" lang="ja-JP" altLang="en-US" sz="1200" b="1" i="0" u="none" strike="noStrike" kern="1200" cap="none" spc="-100" normalizeH="0" baseline="0" noProof="0" dirty="0" smtClean="0">
                <a:ln>
                  <a:noFill/>
                </a:ln>
                <a:effectLst/>
                <a:uLnTx/>
                <a:uFillTx/>
                <a:latin typeface="メイリオ" panose="020B0604030504040204" pitchFamily="50" charset="-128"/>
                <a:ea typeface="メイリオ" panose="020B0604030504040204" pitchFamily="50" charset="-128"/>
              </a:rPr>
              <a:t>等に</a:t>
            </a:r>
            <a:r>
              <a:rPr kumimoji="1" lang="ja-JP" altLang="en-US" sz="1200" b="1" i="0" u="none" strike="noStrike" kern="1200" cap="none" spc="-100" normalizeH="0" baseline="0" noProof="0" dirty="0">
                <a:ln>
                  <a:noFill/>
                </a:ln>
                <a:effectLst/>
                <a:uLnTx/>
                <a:uFillTx/>
                <a:latin typeface="メイリオ" panose="020B0604030504040204" pitchFamily="50" charset="-128"/>
                <a:ea typeface="メイリオ" panose="020B0604030504040204" pitchFamily="50" charset="-128"/>
              </a:rPr>
              <a:t>おける生産性向上の</a:t>
            </a:r>
            <a:r>
              <a:rPr kumimoji="1" lang="ja-JP" altLang="en-US" sz="1200" b="1" i="0" u="none" strike="noStrike" kern="1200" cap="none" spc="-100" normalizeH="0" baseline="0" noProof="0" dirty="0" smtClean="0">
                <a:ln>
                  <a:noFill/>
                </a:ln>
                <a:effectLst/>
                <a:uLnTx/>
                <a:uFillTx/>
                <a:latin typeface="メイリオ" panose="020B0604030504040204" pitchFamily="50" charset="-128"/>
                <a:ea typeface="メイリオ" panose="020B0604030504040204" pitchFamily="50" charset="-128"/>
              </a:rPr>
              <a:t>推進</a:t>
            </a:r>
            <a:r>
              <a:rPr kumimoji="1" lang="en-US" altLang="ja-JP" sz="1200" b="1" i="0" u="none" strike="noStrike" kern="1200" cap="none" spc="-100" normalizeH="0" baseline="0" noProof="0" dirty="0" smtClean="0">
                <a:ln>
                  <a:noFill/>
                </a:ln>
                <a:effectLst/>
                <a:uLnTx/>
                <a:uFillTx/>
                <a:latin typeface="メイリオ" panose="020B0604030504040204" pitchFamily="50" charset="-128"/>
                <a:ea typeface="メイリオ" panose="020B0604030504040204" pitchFamily="50" charset="-128"/>
              </a:rPr>
              <a:t>【</a:t>
            </a:r>
            <a:r>
              <a:rPr kumimoji="1" lang="ja-JP" altLang="en-US" sz="1200" b="1" i="0" u="none" strike="noStrike" kern="1200" cap="none" spc="-100" normalizeH="0" baseline="0" noProof="0" dirty="0" smtClean="0">
                <a:ln>
                  <a:noFill/>
                </a:ln>
                <a:effectLst/>
                <a:uLnTx/>
                <a:uFillTx/>
                <a:latin typeface="メイリオ" panose="020B0604030504040204" pitchFamily="50" charset="-128"/>
                <a:ea typeface="メイリオ" panose="020B0604030504040204" pitchFamily="50" charset="-128"/>
              </a:rPr>
              <a:t>都道府県（</a:t>
            </a:r>
            <a:r>
              <a:rPr lang="ja-JP" altLang="en-US" sz="1050" b="1" spc="-100" dirty="0" smtClean="0">
                <a:latin typeface="メイリオ" panose="020B0604030504040204" pitchFamily="50" charset="-128"/>
                <a:ea typeface="メイリオ" panose="020B0604030504040204" pitchFamily="50" charset="-128"/>
              </a:rPr>
              <a:t>介護：</a:t>
            </a:r>
            <a:r>
              <a:rPr lang="zh-TW" altLang="en-US" sz="1050" b="1" spc="-100" dirty="0" smtClean="0">
                <a:latin typeface="メイリオ" panose="020B0604030504040204" pitchFamily="50" charset="-128"/>
                <a:ea typeface="メイリオ" panose="020B0604030504040204" pitchFamily="50" charset="-128"/>
              </a:rPr>
              <a:t>介護主管</a:t>
            </a:r>
            <a:r>
              <a:rPr lang="ja-JP" altLang="en-US" sz="1050" b="1" spc="-100" dirty="0" smtClean="0">
                <a:latin typeface="メイリオ" panose="020B0604030504040204" pitchFamily="50" charset="-128"/>
                <a:ea typeface="メイリオ" panose="020B0604030504040204" pitchFamily="50" charset="-128"/>
              </a:rPr>
              <a:t>部局、障害：障害福祉主管</a:t>
            </a:r>
            <a:r>
              <a:rPr kumimoji="1" lang="ja-JP" altLang="en-US" sz="1050" b="1" i="0" strike="noStrike" kern="1200" cap="none" spc="-100" normalizeH="0" baseline="0" noProof="0" dirty="0" smtClean="0">
                <a:ln>
                  <a:noFill/>
                </a:ln>
                <a:effectLst/>
                <a:uLnTx/>
                <a:uFillTx/>
                <a:latin typeface="メイリオ" panose="020B0604030504040204" pitchFamily="50" charset="-128"/>
                <a:ea typeface="メイリオ" panose="020B0604030504040204" pitchFamily="50" charset="-128"/>
              </a:rPr>
              <a:t>部局）</a:t>
            </a:r>
            <a:r>
              <a:rPr kumimoji="1" lang="en-US" altLang="ja-JP" sz="1200" b="1" i="0" u="none" strike="noStrike" kern="1200" cap="none" spc="-100" normalizeH="0" baseline="0" noProof="0" dirty="0" smtClean="0">
                <a:ln>
                  <a:noFill/>
                </a:ln>
                <a:effectLst/>
                <a:uLnTx/>
                <a:uFillTx/>
                <a:latin typeface="メイリオ" panose="020B0604030504040204" pitchFamily="50" charset="-128"/>
                <a:ea typeface="メイリオ" panose="020B0604030504040204" pitchFamily="50" charset="-128"/>
              </a:rPr>
              <a:t>】</a:t>
            </a:r>
          </a:p>
          <a:p>
            <a:pPr marL="0" marR="0" lvl="0" indent="0" algn="l" defTabSz="914238" rtl="0" eaLnBrk="1" fontAlgn="auto" latinLnBrk="0" hangingPunct="1">
              <a:lnSpc>
                <a:spcPct val="110000"/>
              </a:lnSpc>
              <a:spcBef>
                <a:spcPts val="300"/>
              </a:spcBef>
              <a:spcAft>
                <a:spcPts val="0"/>
              </a:spcAft>
              <a:buClrTx/>
              <a:buSzTx/>
              <a:buFontTx/>
              <a:buNone/>
              <a:tabLst/>
              <a:defRPr/>
            </a:pPr>
            <a:r>
              <a:rPr kumimoji="1" lang="ja-JP" altLang="en-US" sz="10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　</a:t>
            </a:r>
            <a:r>
              <a:rPr kumimoji="1" lang="ja-JP" altLang="en-US" sz="1000" b="0" i="0" u="none" strike="noStrike" kern="1200" cap="none" spc="-50" normalizeH="0" noProof="0" dirty="0" smtClean="0">
                <a:ln>
                  <a:noFill/>
                </a:ln>
                <a:effectLst/>
                <a:uLnTx/>
                <a:uFillTx/>
                <a:latin typeface="メイリオ" panose="020B0604030504040204" pitchFamily="50" charset="-128"/>
                <a:ea typeface="メイリオ" panose="020B0604030504040204" pitchFamily="50" charset="-128"/>
                <a:cs typeface="+mn-cs"/>
              </a:rPr>
              <a:t>・地域</a:t>
            </a:r>
            <a:r>
              <a:rPr kumimoji="1" lang="ja-JP" altLang="en-US" sz="1000" b="0" i="0" u="none" strike="noStrike" kern="1200" cap="none" spc="-50" normalizeH="0" noProof="0" dirty="0">
                <a:ln>
                  <a:noFill/>
                </a:ln>
                <a:effectLst/>
                <a:uLnTx/>
                <a:uFillTx/>
                <a:latin typeface="メイリオ" panose="020B0604030504040204" pitchFamily="50" charset="-128"/>
                <a:ea typeface="メイリオ" panose="020B0604030504040204" pitchFamily="50" charset="-128"/>
                <a:cs typeface="+mn-cs"/>
              </a:rPr>
              <a:t>医療介護総合確保</a:t>
            </a:r>
            <a:r>
              <a:rPr kumimoji="1" lang="ja-JP" altLang="en-US" sz="1000" b="0" i="0" u="none" strike="noStrike" kern="1200" cap="none" spc="-50" normalizeH="0" noProof="0" dirty="0" smtClean="0">
                <a:ln>
                  <a:noFill/>
                </a:ln>
                <a:effectLst/>
                <a:uLnTx/>
                <a:uFillTx/>
                <a:latin typeface="メイリオ" panose="020B0604030504040204" pitchFamily="50" charset="-128"/>
                <a:ea typeface="メイリオ" panose="020B0604030504040204" pitchFamily="50" charset="-128"/>
                <a:cs typeface="+mn-cs"/>
              </a:rPr>
              <a:t>基金等を</a:t>
            </a:r>
            <a:r>
              <a:rPr kumimoji="1" lang="ja-JP" altLang="en-US" sz="1000" b="0" i="0" u="none" strike="noStrike" kern="1200" cap="none" spc="-50" normalizeH="0" noProof="0" dirty="0">
                <a:ln>
                  <a:noFill/>
                </a:ln>
                <a:effectLst/>
                <a:uLnTx/>
                <a:uFillTx/>
                <a:latin typeface="メイリオ" panose="020B0604030504040204" pitchFamily="50" charset="-128"/>
                <a:ea typeface="メイリオ" panose="020B0604030504040204" pitchFamily="50" charset="-128"/>
                <a:cs typeface="+mn-cs"/>
              </a:rPr>
              <a:t>活用し、介護</a:t>
            </a:r>
            <a:r>
              <a:rPr kumimoji="1" lang="ja-JP" altLang="en-US" sz="1000" b="0" i="0" u="none" strike="noStrike" kern="1200" cap="none" spc="-50" normalizeH="0" noProof="0" dirty="0" smtClean="0">
                <a:ln>
                  <a:noFill/>
                </a:ln>
                <a:effectLst/>
                <a:uLnTx/>
                <a:uFillTx/>
                <a:latin typeface="メイリオ" panose="020B0604030504040204" pitchFamily="50" charset="-128"/>
                <a:ea typeface="メイリオ" panose="020B0604030504040204" pitchFamily="50" charset="-128"/>
                <a:cs typeface="+mn-cs"/>
              </a:rPr>
              <a:t>事業所等に</a:t>
            </a:r>
            <a:r>
              <a:rPr kumimoji="1" lang="ja-JP" altLang="en-US" sz="1000" b="0" i="0" u="none" strike="noStrike" kern="1200" cap="none" spc="-50" normalizeH="0" noProof="0" dirty="0">
                <a:ln>
                  <a:noFill/>
                </a:ln>
                <a:effectLst/>
                <a:uLnTx/>
                <a:uFillTx/>
                <a:latin typeface="メイリオ" panose="020B0604030504040204" pitchFamily="50" charset="-128"/>
                <a:ea typeface="メイリオ" panose="020B0604030504040204" pitchFamily="50" charset="-128"/>
                <a:cs typeface="+mn-cs"/>
              </a:rPr>
              <a:t>おけるＩＣＴ・介護ロボットの導入を</a:t>
            </a:r>
            <a:r>
              <a:rPr kumimoji="1" lang="ja-JP" altLang="en-US" sz="1000" b="0" i="0" u="none" strike="noStrike" kern="1200" cap="none" spc="-50" normalizeH="0" noProof="0" dirty="0" smtClean="0">
                <a:ln>
                  <a:noFill/>
                </a:ln>
                <a:effectLst/>
                <a:uLnTx/>
                <a:uFillTx/>
                <a:latin typeface="メイリオ" panose="020B0604030504040204" pitchFamily="50" charset="-128"/>
                <a:ea typeface="メイリオ" panose="020B0604030504040204" pitchFamily="50" charset="-128"/>
                <a:cs typeface="+mn-cs"/>
              </a:rPr>
              <a:t>支援します。</a:t>
            </a:r>
            <a:endParaRPr kumimoji="1" lang="en-US" altLang="ja-JP" sz="1000" b="0" i="0" u="none" strike="noStrike" kern="1200" cap="none" spc="-50" normalizeH="0" noProof="0" dirty="0">
              <a:ln>
                <a:noFill/>
              </a:ln>
              <a:effectLst/>
              <a:uLnTx/>
              <a:uFillTx/>
              <a:latin typeface="メイリオ" panose="020B0604030504040204" pitchFamily="50" charset="-128"/>
              <a:ea typeface="メイリオ" panose="020B0604030504040204" pitchFamily="50" charset="-128"/>
              <a:cs typeface="+mn-cs"/>
            </a:endParaRPr>
          </a:p>
          <a:p>
            <a:pPr lvl="0">
              <a:lnSpc>
                <a:spcPct val="110000"/>
              </a:lnSpc>
              <a:spcBef>
                <a:spcPts val="300"/>
              </a:spcBef>
              <a:defRPr/>
            </a:pPr>
            <a:r>
              <a:rPr kumimoji="1" lang="ja-JP" altLang="en-US" sz="10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　・指定</a:t>
            </a:r>
            <a:r>
              <a:rPr kumimoji="1" lang="ja-JP" altLang="en-US" sz="10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申請等のオンライン化や、ケアプランデータ連携システムの構築により、事業所の文書負担軽減</a:t>
            </a:r>
            <a:r>
              <a:rPr kumimoji="1" lang="ja-JP" altLang="en-US" sz="10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を</a:t>
            </a:r>
            <a:r>
              <a:rPr kumimoji="1" lang="en-US" altLang="ja-JP" sz="10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
            </a:r>
            <a:br>
              <a:rPr kumimoji="1" lang="en-US" altLang="ja-JP" sz="10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br>
            <a:r>
              <a:rPr kumimoji="1" lang="ja-JP" altLang="en-US" sz="10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　　推進します</a:t>
            </a:r>
            <a:r>
              <a:rPr lang="ja-JP" altLang="en-US" sz="1000" dirty="0" err="1">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（令和４年度以降に運用開始予定）</a:t>
            </a:r>
            <a:endParaRPr kumimoji="1" lang="ja-JP" altLang="en-US" sz="10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0" marR="0" lvl="0" indent="0" algn="l" defTabSz="914238" rtl="0" eaLnBrk="1" fontAlgn="auto" latinLnBrk="0" hangingPunct="1">
              <a:lnSpc>
                <a:spcPct val="110000"/>
              </a:lnSpc>
              <a:spcBef>
                <a:spcPts val="800"/>
              </a:spcBef>
              <a:spcAft>
                <a:spcPts val="0"/>
              </a:spcAft>
              <a:buClrTx/>
              <a:buSzTx/>
              <a:buFontTx/>
              <a:buNone/>
              <a:tabLst/>
              <a:defRPr/>
            </a:pPr>
            <a:r>
              <a:rPr kumimoji="1" lang="ja-JP" altLang="en-US" sz="1200" b="1" i="0" u="none" strike="noStrike" kern="1200" cap="none" spc="-15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1" i="0" u="none" strike="noStrike" kern="1200" cap="none" spc="-150" normalizeH="0" noProof="0" dirty="0" smtClean="0">
                <a:ln>
                  <a:noFill/>
                </a:ln>
                <a:effectLst/>
                <a:uLnTx/>
                <a:uFillTx/>
                <a:latin typeface="メイリオ" panose="020B0604030504040204" pitchFamily="50" charset="-128"/>
                <a:ea typeface="メイリオ" panose="020B0604030504040204" pitchFamily="50" charset="-128"/>
                <a:cs typeface="+mn-cs"/>
              </a:rPr>
              <a:t>人材確保等支</a:t>
            </a:r>
            <a:r>
              <a:rPr kumimoji="1" lang="ja-JP" altLang="en-US" sz="1200" b="1" i="0" u="none" strike="noStrike" kern="1200" cap="none" spc="-15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援助成金（介護福祉機器助成コース）</a:t>
            </a:r>
            <a:r>
              <a:rPr kumimoji="1" lang="en-US" altLang="ja-JP" sz="1100" b="1" i="0" u="none" strike="noStrike" kern="1200" cap="none" spc="-15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1" i="0" u="none" strike="noStrike" kern="1200" cap="none" spc="-15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都道府県労働局（</a:t>
            </a:r>
            <a:r>
              <a:rPr kumimoji="1" lang="ja-JP" altLang="en-US" sz="1100" b="1" i="0" strike="noStrike" kern="1200" cap="none" spc="-150" normalizeH="0" noProof="0" dirty="0" smtClean="0">
                <a:ln>
                  <a:noFill/>
                </a:ln>
                <a:effectLst/>
                <a:uLnTx/>
                <a:uFillTx/>
                <a:latin typeface="メイリオ" panose="020B0604030504040204" pitchFamily="50" charset="-128"/>
                <a:ea typeface="メイリオ" panose="020B0604030504040204" pitchFamily="50" charset="-128"/>
                <a:cs typeface="+mn-cs"/>
              </a:rPr>
              <a:t>職業安定部）又はハローワーク</a:t>
            </a:r>
            <a:r>
              <a:rPr kumimoji="1" lang="en-US" altLang="ja-JP" sz="1100" b="1" i="0" u="none" strike="noStrike" kern="1200" cap="none" spc="-15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100" b="1" i="0" u="none" strike="noStrike" kern="1200" cap="none" spc="-15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38" rtl="0" eaLnBrk="1" fontAlgn="auto" latinLnBrk="0" hangingPunct="1">
              <a:lnSpc>
                <a:spcPct val="110000"/>
              </a:lnSpc>
              <a:spcBef>
                <a:spcPts val="30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事業者が、労働者</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の身体的負担を軽減するために、新たに介護福祉機器の導入等を通じて従業員の</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離職率</a:t>
            </a: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r>
            <a:b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の</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低下</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が図られた場合、</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導入等に要した費用の</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20</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％、上限</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150</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万</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円の目標達成助成金を支給します。</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38" rtl="0" eaLnBrk="1" fontAlgn="auto" latinLnBrk="0" hangingPunct="1">
              <a:lnSpc>
                <a:spcPct val="110000"/>
              </a:lnSpc>
              <a:spcBef>
                <a:spcPts val="80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●雇用</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管理の改善等の相談</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支援</a:t>
            </a:r>
            <a:r>
              <a:rPr kumimoji="1"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介護労働安定センター</a:t>
            </a:r>
            <a:r>
              <a:rPr kumimoji="1" lang="ja-JP" altLang="en-US"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都道府県支部（所）</a:t>
            </a:r>
            <a:r>
              <a:rPr kumimoji="1"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p>
          <a:p>
            <a:pPr marL="0" marR="0" lvl="0" indent="0" algn="l" defTabSz="914238" rtl="0" eaLnBrk="1" fontAlgn="auto" latinLnBrk="0" hangingPunct="1">
              <a:lnSpc>
                <a:spcPct val="110000"/>
              </a:lnSpc>
              <a:spcBef>
                <a:spcPts val="30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事業主等を対象に、雇用管理の改善に関する相談や、介護関連の情報提供を行います。</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6" name="角丸四角形 45">
            <a:extLst>
              <a:ext uri="{FF2B5EF4-FFF2-40B4-BE49-F238E27FC236}">
                <a16:creationId xmlns="" xmlns:a16="http://schemas.microsoft.com/office/drawing/2014/main" id="{053B0485-00BC-3E4F-B797-35CB015D43DD}"/>
              </a:ext>
            </a:extLst>
          </p:cNvPr>
          <p:cNvSpPr/>
          <p:nvPr/>
        </p:nvSpPr>
        <p:spPr>
          <a:xfrm>
            <a:off x="131975" y="4013130"/>
            <a:ext cx="6056811" cy="394874"/>
          </a:xfrm>
          <a:prstGeom prst="roundRect">
            <a:avLst>
              <a:gd name="adj" fmla="val 0"/>
            </a:avLst>
          </a:prstGeom>
          <a:solidFill>
            <a:srgbClr val="66BAB7"/>
          </a:solidFill>
          <a:ln w="76200">
            <a:solidFill>
              <a:srgbClr val="FFFFFF"/>
            </a:solidFill>
          </a:ln>
        </p:spPr>
        <p:txBody>
          <a:bodyPr lIns="180000" tIns="72000" bIns="36000" anchor="ctr"/>
          <a:lstStyle/>
          <a:p>
            <a:pPr marL="0" marR="0" lvl="0" indent="0" algn="l" defTabSz="55361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8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生産性</a:t>
            </a:r>
            <a:r>
              <a:rPr kumimoji="1" lang="ja-JP" altLang="en-US" sz="1400" b="1" i="0" u="none" strike="noStrike" kern="1200" cap="none" spc="8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向上と雇用</a:t>
            </a:r>
            <a:r>
              <a:rPr kumimoji="1" lang="ja-JP" altLang="en-US" sz="1400" b="1" i="0" u="none" strike="noStrike" kern="1200" cap="none" spc="8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環境</a:t>
            </a:r>
            <a:r>
              <a:rPr kumimoji="1" lang="ja-JP" altLang="en-US" sz="1400" b="1" i="0" u="none" strike="noStrike" kern="1200" cap="none" spc="8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改善に対する支援</a:t>
            </a:r>
            <a:endParaRPr kumimoji="1" lang="ja-JP" altLang="en-US" sz="1400" b="1" i="0" u="none" strike="noStrike" kern="1200" cap="none" spc="8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a:extLst>
              <a:ext uri="{FF2B5EF4-FFF2-40B4-BE49-F238E27FC236}">
                <a16:creationId xmlns="" xmlns:a16="http://schemas.microsoft.com/office/drawing/2014/main" id="{A889522F-FA51-F14C-BAA2-ADEAB79DDF80}"/>
              </a:ext>
            </a:extLst>
          </p:cNvPr>
          <p:cNvSpPr/>
          <p:nvPr/>
        </p:nvSpPr>
        <p:spPr>
          <a:xfrm>
            <a:off x="222177" y="8006104"/>
            <a:ext cx="6480000" cy="1194961"/>
          </a:xfrm>
          <a:prstGeom prst="rect">
            <a:avLst/>
          </a:prstGeom>
          <a:noFill/>
          <a:ln w="25400" cap="rnd" cmpd="sng" algn="ctr">
            <a:solidFill>
              <a:srgbClr val="66BAB7"/>
            </a:solidFill>
            <a:prstDash val="solid"/>
            <a:bevel/>
          </a:ln>
          <a:effectLst/>
        </p:spPr>
        <p:txBody>
          <a:bodyPr lIns="180000" tIns="216000" rIns="144000" bIns="180000" rtlCol="0" anchor="t"/>
          <a:lstStyle/>
          <a:p>
            <a:pPr marL="0" marR="0" lvl="0" indent="0" algn="l" defTabSz="914238" rtl="0" eaLnBrk="1" fontAlgn="auto" latinLnBrk="0" hangingPunct="1">
              <a:lnSpc>
                <a:spcPct val="110000"/>
              </a:lnSpc>
              <a:spcBef>
                <a:spcPts val="800"/>
              </a:spcBef>
              <a:spcAft>
                <a:spcPts val="0"/>
              </a:spcAft>
              <a:buClrTx/>
              <a:buSzTx/>
              <a:buFontTx/>
              <a:buNone/>
              <a:tabLst/>
              <a:defRPr/>
            </a:pPr>
            <a:r>
              <a:rPr kumimoji="1" lang="ja-JP" altLang="en-US" sz="1200" b="1"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●「地域医療介護総合確保基金」を活用した地域の実情に応じた</a:t>
            </a:r>
            <a:r>
              <a:rPr kumimoji="1" lang="ja-JP" altLang="en-US" sz="1200" b="1" i="0" u="none" strike="noStrike" kern="1200" cap="none" spc="-10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支援</a:t>
            </a:r>
            <a:r>
              <a:rPr kumimoji="1" lang="en-US" altLang="ja-JP" sz="1200" b="1" i="0" u="none" strike="noStrike" kern="1200" cap="none" spc="-10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1" i="0" u="none" strike="noStrike" kern="1200" cap="none" spc="-10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都道府県</a:t>
            </a:r>
            <a:r>
              <a:rPr kumimoji="1" lang="ja-JP" altLang="en-US" sz="1200" b="1" i="0" strike="noStrike" kern="1200" cap="none" spc="-100" normalizeH="0" noProof="0" dirty="0" smtClean="0">
                <a:ln>
                  <a:noFill/>
                </a:ln>
                <a:effectLst/>
                <a:uLnTx/>
                <a:uFillTx/>
                <a:latin typeface="メイリオ" panose="020B0604030504040204" pitchFamily="50" charset="-128"/>
                <a:ea typeface="メイリオ" panose="020B0604030504040204" pitchFamily="50" charset="-128"/>
                <a:cs typeface="+mn-cs"/>
              </a:rPr>
              <a:t>介護主管部局</a:t>
            </a:r>
            <a:r>
              <a:rPr kumimoji="1" lang="en-US" altLang="ja-JP" sz="1200" b="1" i="0" u="none" strike="noStrike" kern="1200" cap="none" spc="-10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200" b="1"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38" rtl="0" eaLnBrk="1" fontAlgn="auto" latinLnBrk="0" hangingPunct="1">
              <a:lnSpc>
                <a:spcPct val="110000"/>
              </a:lnSpc>
              <a:spcBef>
                <a:spcPts val="30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実施</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メニューは都道府県によって異なりますので、都道府県介護主管部局にお問い合わせください。</a:t>
            </a:r>
          </a:p>
          <a:p>
            <a:pPr marL="0" marR="0" lvl="0" indent="0" algn="l" defTabSz="914238" rtl="0" eaLnBrk="1" fontAlgn="auto" latinLnBrk="0" hangingPunct="1">
              <a:lnSpc>
                <a:spcPct val="11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支援メニュー例</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38" rtl="0" eaLnBrk="1" fontAlgn="auto" latinLnBrk="0" hangingPunct="1">
              <a:lnSpc>
                <a:spcPct val="11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・介護</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福祉士資格の取得を目指す留学生への修学期間中の奨学金の給付等</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に関する支援</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38" rtl="0" eaLnBrk="1" fontAlgn="auto" latinLnBrk="0" hangingPunct="1">
              <a:lnSpc>
                <a:spcPct val="11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・外国人</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介護人材の受入施設等におけるコミュニケーションや資格取得、生活上の支援　など</a:t>
            </a:r>
          </a:p>
          <a:p>
            <a:pPr marL="0" marR="0" lvl="0" indent="0" algn="l" defTabSz="914238" rtl="0" eaLnBrk="1" fontAlgn="auto" latinLnBrk="0" hangingPunct="1">
              <a:lnSpc>
                <a:spcPct val="110000"/>
              </a:lnSpc>
              <a:spcBef>
                <a:spcPts val="80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2" name="角丸四角形 51">
            <a:extLst>
              <a:ext uri="{FF2B5EF4-FFF2-40B4-BE49-F238E27FC236}">
                <a16:creationId xmlns="" xmlns:a16="http://schemas.microsoft.com/office/drawing/2014/main" id="{053B0485-00BC-3E4F-B797-35CB015D43DD}"/>
              </a:ext>
            </a:extLst>
          </p:cNvPr>
          <p:cNvSpPr/>
          <p:nvPr/>
        </p:nvSpPr>
        <p:spPr>
          <a:xfrm>
            <a:off x="108933" y="7781847"/>
            <a:ext cx="6056811" cy="394874"/>
          </a:xfrm>
          <a:prstGeom prst="roundRect">
            <a:avLst>
              <a:gd name="adj" fmla="val 0"/>
            </a:avLst>
          </a:prstGeom>
          <a:solidFill>
            <a:srgbClr val="66BAB7"/>
          </a:solidFill>
          <a:ln w="76200">
            <a:solidFill>
              <a:srgbClr val="FFFFFF"/>
            </a:solidFill>
          </a:ln>
        </p:spPr>
        <p:txBody>
          <a:bodyPr lIns="180000" tIns="72000" bIns="36000" anchor="ctr"/>
          <a:lstStyle/>
          <a:p>
            <a:pPr marL="0" marR="0" lvl="0" indent="0" algn="l" defTabSz="55361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2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外国人材の受け入れ環境整備に対する支援</a:t>
            </a:r>
            <a:endParaRPr kumimoji="1" lang="ja-JP" altLang="en-US" sz="14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873074115"/>
              </p:ext>
            </p:extLst>
          </p:nvPr>
        </p:nvGraphicFramePr>
        <p:xfrm>
          <a:off x="537119" y="2285273"/>
          <a:ext cx="5904657" cy="974580"/>
        </p:xfrm>
        <a:graphic>
          <a:graphicData uri="http://schemas.openxmlformats.org/drawingml/2006/table">
            <a:tbl>
              <a:tblPr firstRow="1" bandRow="1">
                <a:tableStyleId>{5C22544A-7EE6-4342-B048-85BDC9FD1C3A}</a:tableStyleId>
              </a:tblPr>
              <a:tblGrid>
                <a:gridCol w="1500616">
                  <a:extLst>
                    <a:ext uri="{9D8B030D-6E8A-4147-A177-3AD203B41FA5}">
                      <a16:colId xmlns="" xmlns:a16="http://schemas.microsoft.com/office/drawing/2014/main" val="2483395461"/>
                    </a:ext>
                  </a:extLst>
                </a:gridCol>
                <a:gridCol w="4404041">
                  <a:extLst>
                    <a:ext uri="{9D8B030D-6E8A-4147-A177-3AD203B41FA5}">
                      <a16:colId xmlns="" xmlns:a16="http://schemas.microsoft.com/office/drawing/2014/main" val="622374801"/>
                    </a:ext>
                  </a:extLst>
                </a:gridCol>
              </a:tblGrid>
              <a:tr h="442344">
                <a:tc>
                  <a:txBody>
                    <a:bodyPr/>
                    <a:lstStyle/>
                    <a:p>
                      <a:r>
                        <a:rPr lang="ja-JP" altLang="en-US" sz="1000" b="0" dirty="0" smtClean="0">
                          <a:solidFill>
                            <a:schemeClr val="tx1"/>
                          </a:solidFill>
                          <a:latin typeface="メイリオ" panose="020B0604030504040204" pitchFamily="50" charset="-128"/>
                          <a:ea typeface="メイリオ" panose="020B0604030504040204" pitchFamily="50" charset="-128"/>
                        </a:rPr>
                        <a:t>トライアル雇用助成金</a:t>
                      </a:r>
                      <a:endParaRPr kumimoji="1" lang="ja-JP" altLang="en-US" sz="1000" b="0" dirty="0">
                        <a:solidFill>
                          <a:schemeClr val="tx1"/>
                        </a:solidFill>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E7E7"/>
                    </a:solidFill>
                  </a:tcPr>
                </a:tc>
                <a:tc>
                  <a:txBody>
                    <a:bodyPr/>
                    <a:lstStyle/>
                    <a:p>
                      <a:pPr marL="0" marR="0" lvl="0" indent="0" algn="l" defTabSz="600481" rtl="0" eaLnBrk="1" fontAlgn="auto" latinLnBrk="0" hangingPunct="1">
                        <a:lnSpc>
                          <a:spcPct val="110000"/>
                        </a:lnSpc>
                        <a:spcBef>
                          <a:spcPts val="0"/>
                        </a:spcBef>
                        <a:spcAft>
                          <a:spcPts val="0"/>
                        </a:spcAft>
                        <a:buClrTx/>
                        <a:buSzTx/>
                        <a:buFontTx/>
                        <a:buNone/>
                        <a:tabLst/>
                        <a:defRPr/>
                      </a:pPr>
                      <a:r>
                        <a:rPr lang="ja-JP" altLang="en-US" sz="1000" b="0" dirty="0" smtClean="0">
                          <a:solidFill>
                            <a:schemeClr val="tx1"/>
                          </a:solidFill>
                          <a:latin typeface="メイリオ" panose="020B0604030504040204" pitchFamily="50" charset="-128"/>
                          <a:ea typeface="メイリオ" panose="020B0604030504040204" pitchFamily="50" charset="-128"/>
                        </a:rPr>
                        <a:t>新型コロナウイルス感染症の影響により離職し、就労経験のない職業に就く方等を原則３か月試行雇用した場合に、試行雇用期間中の賃金の一部（月額最大４万円）を助成。</a:t>
                      </a:r>
                      <a:endParaRPr kumimoji="1" lang="ja-JP" altLang="en-US" sz="1000" b="0" dirty="0">
                        <a:solidFill>
                          <a:schemeClr val="tx1"/>
                        </a:solidFill>
                      </a:endParaRPr>
                    </a:p>
                  </a:txBody>
                  <a:tcPr marL="72000" marR="72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217380822"/>
                  </a:ext>
                </a:extLst>
              </a:tr>
              <a:tr h="385656">
                <a:tc>
                  <a:txBody>
                    <a:bodyPr/>
                    <a:lstStyle/>
                    <a:p>
                      <a:r>
                        <a:rPr lang="ja-JP" altLang="en-US" sz="1000" b="0" dirty="0" smtClean="0">
                          <a:solidFill>
                            <a:schemeClr val="tx1"/>
                          </a:solidFill>
                          <a:latin typeface="メイリオ" panose="020B0604030504040204" pitchFamily="50" charset="-128"/>
                          <a:ea typeface="メイリオ" panose="020B0604030504040204" pitchFamily="50" charset="-128"/>
                        </a:rPr>
                        <a:t>人材開発支援助成金</a:t>
                      </a:r>
                      <a:endParaRPr kumimoji="1" lang="ja-JP" altLang="en-US" sz="1000" b="0" dirty="0">
                        <a:solidFill>
                          <a:schemeClr val="tx1"/>
                        </a:solidFill>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E7E7"/>
                    </a:solidFill>
                  </a:tcPr>
                </a:tc>
                <a:tc>
                  <a:txBody>
                    <a:bodyPr/>
                    <a:lstStyle/>
                    <a:p>
                      <a:pPr marL="0" marR="0" lvl="0" indent="0" algn="l" defTabSz="600481" rtl="0" eaLnBrk="1" fontAlgn="auto" latinLnBrk="0" hangingPunct="1">
                        <a:lnSpc>
                          <a:spcPct val="110000"/>
                        </a:lnSpc>
                        <a:spcBef>
                          <a:spcPts val="0"/>
                        </a:spcBef>
                        <a:spcAft>
                          <a:spcPts val="0"/>
                        </a:spcAft>
                        <a:buClrTx/>
                        <a:buSzTx/>
                        <a:buFontTx/>
                        <a:buNone/>
                        <a:tabLst/>
                        <a:defRPr/>
                      </a:pPr>
                      <a:r>
                        <a:rPr lang="ja-JP" altLang="en-US" sz="1000" b="0" dirty="0" smtClean="0">
                          <a:solidFill>
                            <a:schemeClr val="tx1"/>
                          </a:solidFill>
                          <a:latin typeface="メイリオ" panose="020B0604030504040204" pitchFamily="50" charset="-128"/>
                          <a:ea typeface="メイリオ" panose="020B0604030504040204" pitchFamily="50" charset="-128"/>
                        </a:rPr>
                        <a:t>職業訓練を実施する事業主等に対して訓練経費や訓練期間中の賃金の一部等を助成。</a:t>
                      </a:r>
                      <a:endParaRPr kumimoji="1" lang="ja-JP" altLang="en-US" sz="1000" b="0" dirty="0">
                        <a:solidFill>
                          <a:schemeClr val="tx1"/>
                        </a:solidFill>
                      </a:endParaRPr>
                    </a:p>
                  </a:txBody>
                  <a:tcPr marL="72000" marR="72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113645972"/>
                  </a:ext>
                </a:extLst>
              </a:tr>
            </a:tbl>
          </a:graphicData>
        </a:graphic>
      </p:graphicFrame>
      <p:grpSp>
        <p:nvGrpSpPr>
          <p:cNvPr id="3" name="グループ化 2"/>
          <p:cNvGrpSpPr/>
          <p:nvPr/>
        </p:nvGrpSpPr>
        <p:grpSpPr>
          <a:xfrm>
            <a:off x="131975" y="6482079"/>
            <a:ext cx="6532601" cy="1277920"/>
            <a:chOff x="136039" y="1134195"/>
            <a:chExt cx="6532601" cy="1168003"/>
          </a:xfrm>
        </p:grpSpPr>
        <p:sp>
          <p:nvSpPr>
            <p:cNvPr id="25" name="正方形/長方形 24">
              <a:extLst>
                <a:ext uri="{FF2B5EF4-FFF2-40B4-BE49-F238E27FC236}">
                  <a16:creationId xmlns="" xmlns:a16="http://schemas.microsoft.com/office/drawing/2014/main" id="{A889522F-FA51-F14C-BAA2-ADEAB79DDF80}"/>
                </a:ext>
              </a:extLst>
            </p:cNvPr>
            <p:cNvSpPr/>
            <p:nvPr/>
          </p:nvSpPr>
          <p:spPr>
            <a:xfrm>
              <a:off x="188640" y="1353267"/>
              <a:ext cx="6480000" cy="948931"/>
            </a:xfrm>
            <a:prstGeom prst="rect">
              <a:avLst/>
            </a:prstGeom>
            <a:noFill/>
            <a:ln w="25400" cap="rnd" cmpd="sng" algn="ctr">
              <a:solidFill>
                <a:srgbClr val="66BAB7"/>
              </a:solidFill>
              <a:prstDash val="solid"/>
              <a:bevel/>
            </a:ln>
            <a:effectLst/>
          </p:spPr>
          <p:txBody>
            <a:bodyPr lIns="180000" tIns="216000" rIns="144000" bIns="180000" rtlCol="0" anchor="t"/>
            <a:lstStyle/>
            <a:p>
              <a:pPr marL="0" marR="0" lvl="0" indent="0" algn="l" defTabSz="914238" rtl="0" eaLnBrk="1" fontAlgn="auto" latinLnBrk="0" hangingPunct="1">
                <a:lnSpc>
                  <a:spcPct val="110000"/>
                </a:lnSpc>
                <a:spcBef>
                  <a:spcPts val="0"/>
                </a:spcBef>
                <a:spcAft>
                  <a:spcPts val="0"/>
                </a:spcAft>
                <a:buClrTx/>
                <a:buSzTx/>
                <a:buFontTx/>
                <a:buNone/>
                <a:tabLst/>
                <a:defRPr/>
              </a:pPr>
              <a:r>
                <a:rPr kumimoji="1" lang="ja-JP" altLang="en-US" sz="1200" b="1" i="0" u="none" strike="noStrike" kern="1200" cap="none"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●介護</a:t>
              </a:r>
              <a:r>
                <a:rPr kumimoji="1" lang="ja-JP" altLang="en-US" sz="1200" b="1" i="0" u="none" strike="noStrike" kern="1200" cap="none"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職員処遇改善加算等の取得促進</a:t>
              </a:r>
              <a:r>
                <a:rPr kumimoji="1" lang="ja-JP" altLang="en-US" sz="1200" b="1" i="0" u="none" strike="noStrike" kern="1200" cap="none"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の支援</a:t>
              </a:r>
              <a:endParaRPr kumimoji="1" lang="en-US" altLang="ja-JP" sz="1200" b="1" i="0" u="none" strike="noStrike" kern="1200" cap="none"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r" defTabSz="914238" rtl="0" eaLnBrk="1" fontAlgn="auto" latinLnBrk="0" hangingPunct="1">
                <a:lnSpc>
                  <a:spcPct val="110000"/>
                </a:lnSpc>
                <a:spcBef>
                  <a:spcPts val="0"/>
                </a:spcBef>
                <a:spcAft>
                  <a:spcPts val="0"/>
                </a:spcAft>
                <a:buClrTx/>
                <a:buSzTx/>
                <a:buFontTx/>
                <a:buNone/>
                <a:tabLst/>
                <a:defRPr/>
              </a:pPr>
              <a:r>
                <a:rPr kumimoji="1" lang="en-US" altLang="ja-JP" sz="1050" b="1" i="0" strike="noStrike" kern="1200" cap="none"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1" i="0" strike="noStrike" kern="1200" cap="none"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都道府県（</a:t>
              </a:r>
              <a:r>
                <a:rPr kumimoji="1" lang="ja-JP" altLang="en-US" sz="1050" b="1" i="0" strike="noStrike" kern="1200" cap="none" normalizeH="0" noProof="0" dirty="0" smtClean="0">
                  <a:ln>
                    <a:noFill/>
                  </a:ln>
                  <a:effectLst/>
                  <a:uLnTx/>
                  <a:uFillTx/>
                  <a:latin typeface="メイリオ" panose="020B0604030504040204" pitchFamily="50" charset="-128"/>
                  <a:ea typeface="メイリオ" panose="020B0604030504040204" pitchFamily="50" charset="-128"/>
                  <a:cs typeface="+mn-cs"/>
                </a:rPr>
                <a:t>介護：介護主管部局、障害：障害福祉主管部局）</a:t>
              </a:r>
              <a:r>
                <a:rPr kumimoji="1" lang="en-US" altLang="ja-JP" sz="1050" b="1" i="0" strike="noStrike" kern="1200" cap="none" normalizeH="0" noProof="0" dirty="0" smtClean="0">
                  <a:ln>
                    <a:noFill/>
                  </a:ln>
                  <a:effectLst/>
                  <a:uLnTx/>
                  <a:uFillTx/>
                  <a:latin typeface="メイリオ" panose="020B0604030504040204" pitchFamily="50" charset="-128"/>
                  <a:ea typeface="メイリオ" panose="020B0604030504040204" pitchFamily="50" charset="-128"/>
                  <a:cs typeface="+mn-cs"/>
                </a:rPr>
                <a:t>】</a:t>
              </a:r>
              <a:r>
                <a:rPr kumimoji="1" lang="ja-JP" altLang="en-US" sz="1100" b="1" i="0" strike="noStrike" kern="1200" cap="none" spc="-15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1" lang="en-US" altLang="ja-JP" sz="1100" b="1" i="0" strike="noStrike" kern="1200" cap="none" spc="-15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38" rtl="0" eaLnBrk="1" fontAlgn="auto" latinLnBrk="0" hangingPunct="1">
                <a:lnSpc>
                  <a:spcPct val="110000"/>
                </a:lnSpc>
                <a:spcBef>
                  <a:spcPts val="30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介護職員処遇改善加算</a:t>
              </a:r>
              <a:r>
                <a:rPr kumimoji="1" lang="ja-JP" altLang="en-US" sz="10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等を検討する介護事業所等へ</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、社会保険労務士等の専門的な相談員を派遣し、</a:t>
              </a: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r>
              <a:b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新規取得や、より上位の加算取得を支援します。</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7" name="角丸四角形 26">
              <a:extLst>
                <a:ext uri="{FF2B5EF4-FFF2-40B4-BE49-F238E27FC236}">
                  <a16:creationId xmlns="" xmlns:a16="http://schemas.microsoft.com/office/drawing/2014/main" id="{053B0485-00BC-3E4F-B797-35CB015D43DD}"/>
                </a:ext>
              </a:extLst>
            </p:cNvPr>
            <p:cNvSpPr/>
            <p:nvPr/>
          </p:nvSpPr>
          <p:spPr>
            <a:xfrm>
              <a:off x="136039" y="1134195"/>
              <a:ext cx="6056811" cy="394874"/>
            </a:xfrm>
            <a:prstGeom prst="roundRect">
              <a:avLst>
                <a:gd name="adj" fmla="val 0"/>
              </a:avLst>
            </a:prstGeom>
            <a:solidFill>
              <a:srgbClr val="66BAB7"/>
            </a:solidFill>
            <a:ln w="76200">
              <a:solidFill>
                <a:srgbClr val="FFFFFF"/>
              </a:solidFill>
            </a:ln>
          </p:spPr>
          <p:txBody>
            <a:bodyPr lIns="180000" tIns="72000" bIns="36000" anchor="ctr"/>
            <a:lstStyle/>
            <a:p>
              <a:pPr marL="0" marR="0" lvl="0" indent="0" algn="l" defTabSz="914238" rtl="0" eaLnBrk="1" fontAlgn="auto" latinLnBrk="0" hangingPunct="1">
                <a:lnSpc>
                  <a:spcPct val="100000"/>
                </a:lnSpc>
                <a:spcBef>
                  <a:spcPts val="0"/>
                </a:spcBef>
                <a:spcAft>
                  <a:spcPts val="700"/>
                </a:spcAft>
                <a:buClrTx/>
                <a:buSzTx/>
                <a:buFontTx/>
                <a:buNone/>
                <a:tabLst/>
                <a:defRPr/>
              </a:pPr>
              <a:r>
                <a:rPr kumimoji="1" lang="ja-JP" altLang="en-US" sz="1400" b="1"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介護</a:t>
              </a:r>
              <a:r>
                <a:rPr kumimoji="1" lang="ja-JP" altLang="en-US" sz="1400" b="1" i="0" u="none" strike="noStrike" kern="1200" cap="none" spc="30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職員等</a:t>
              </a:r>
              <a:r>
                <a:rPr kumimoji="1" lang="ja-JP" altLang="en-US" sz="1400" b="1" i="0" u="none" strike="noStrike" kern="1200" cap="none" spc="30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の</a:t>
              </a:r>
              <a:r>
                <a:rPr kumimoji="1" lang="ja-JP" altLang="en-US" sz="1400" b="1"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処遇</a:t>
              </a:r>
              <a:r>
                <a:rPr kumimoji="1" lang="ja-JP" altLang="en-US" sz="1400" b="1" i="0" u="none" strike="noStrike" kern="1200" cap="none" spc="30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改善に対する支援</a:t>
              </a:r>
              <a:endParaRPr kumimoji="1" lang="ja-JP" altLang="en-US" sz="1400" b="1"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pic>
        <p:nvPicPr>
          <p:cNvPr id="18" name="図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47368" y="9258896"/>
            <a:ext cx="594408" cy="595402"/>
          </a:xfrm>
          <a:prstGeom prst="rect">
            <a:avLst/>
          </a:prstGeom>
        </p:spPr>
      </p:pic>
      <p:sp>
        <p:nvSpPr>
          <p:cNvPr id="4" name="テキスト ボックス 3"/>
          <p:cNvSpPr txBox="1"/>
          <p:nvPr/>
        </p:nvSpPr>
        <p:spPr>
          <a:xfrm>
            <a:off x="4848150" y="9292803"/>
            <a:ext cx="1099633" cy="415498"/>
          </a:xfrm>
          <a:prstGeom prst="rect">
            <a:avLst/>
          </a:prstGeom>
          <a:noFill/>
        </p:spPr>
        <p:txBody>
          <a:bodyPr wrap="square" rtlCol="0">
            <a:spAutoFit/>
          </a:bodyPr>
          <a:lstStyle/>
          <a:p>
            <a:r>
              <a:rPr kumimoji="1" lang="ja-JP" altLang="en-US" sz="1050" dirty="0" smtClean="0"/>
              <a:t>詳細はこちらをご覧ください</a:t>
            </a:r>
            <a:endParaRPr kumimoji="1" lang="ja-JP" altLang="en-US" sz="1050" dirty="0"/>
          </a:p>
        </p:txBody>
      </p:sp>
    </p:spTree>
    <p:extLst>
      <p:ext uri="{BB962C8B-B14F-4D97-AF65-F5344CB8AC3E}">
        <p14:creationId xmlns:p14="http://schemas.microsoft.com/office/powerpoint/2010/main" val="1619504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lgn="ctr">
          <a:solidFill>
            <a:srgbClr val="00B0F0"/>
          </a:solidFill>
          <a:miter lim="800000"/>
          <a:headEnd/>
          <a:tailEnd/>
        </a:ln>
      </a:spPr>
      <a:bodyPr anchor="ctr"/>
      <a:lstStyle>
        <a:defPPr>
          <a:defRPr dirty="0" smtClean="0">
            <a:solidFill>
              <a:schemeClr val="accent1">
                <a:lumMod val="50000"/>
              </a:schemeClr>
            </a:solidFill>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33155</TotalTime>
  <Words>249</Words>
  <Application>Microsoft Office PowerPoint</Application>
  <PresentationFormat>ユーザー設定</PresentationFormat>
  <Paragraphs>40</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ＭＳ ゴシック</vt:lpstr>
      <vt:lpstr>メイリオ</vt:lpstr>
      <vt:lpstr>Arial</vt:lpstr>
      <vt:lpstr>Calibri</vt:lpstr>
      <vt:lpstr>Verdana</vt:lpstr>
      <vt:lpstr>4_Office テーマ</vt:lpstr>
      <vt:lpstr>PowerPoint プレゼンテーション</vt:lpstr>
    </vt:vector>
  </TitlesOfParts>
  <Company>厚生労働省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dc:creator>
  <cp:lastModifiedBy>濱田　暁子</cp:lastModifiedBy>
  <cp:revision>2849</cp:revision>
  <cp:lastPrinted>2021-10-01T10:34:57Z</cp:lastPrinted>
  <dcterms:created xsi:type="dcterms:W3CDTF">2010-12-17T09:05:13Z</dcterms:created>
  <dcterms:modified xsi:type="dcterms:W3CDTF">2021-10-01T10:58:34Z</dcterms:modified>
</cp:coreProperties>
</file>